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2" r:id="rId4"/>
    <p:sldId id="358" r:id="rId5"/>
    <p:sldId id="325" r:id="rId6"/>
    <p:sldId id="326" r:id="rId7"/>
    <p:sldId id="327" r:id="rId8"/>
    <p:sldId id="330" r:id="rId9"/>
    <p:sldId id="331" r:id="rId10"/>
    <p:sldId id="329" r:id="rId11"/>
    <p:sldId id="338" r:id="rId12"/>
    <p:sldId id="339" r:id="rId13"/>
    <p:sldId id="340" r:id="rId14"/>
    <p:sldId id="341" r:id="rId15"/>
    <p:sldId id="345" r:id="rId16"/>
    <p:sldId id="346" r:id="rId17"/>
    <p:sldId id="347" r:id="rId18"/>
    <p:sldId id="351" r:id="rId19"/>
    <p:sldId id="352" r:id="rId20"/>
    <p:sldId id="353" r:id="rId21"/>
    <p:sldId id="357" r:id="rId22"/>
    <p:sldId id="359" r:id="rId23"/>
    <p:sldId id="260" r:id="rId24"/>
    <p:sldId id="360" r:id="rId25"/>
    <p:sldId id="361" r:id="rId26"/>
    <p:sldId id="356" r:id="rId27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err="1"/>
            <a:t>Mannréttindi</a:t>
          </a:r>
          <a:endParaRPr lang="en-US" dirty="0"/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err="1"/>
            <a:t>Virðing</a:t>
          </a:r>
          <a:r>
            <a:rPr lang="en-US" dirty="0"/>
            <a:t> </a:t>
          </a:r>
          <a:r>
            <a:rPr lang="en-US" dirty="0" err="1"/>
            <a:t>fyrir</a:t>
          </a:r>
          <a:r>
            <a:rPr lang="en-US" dirty="0"/>
            <a:t> </a:t>
          </a:r>
          <a:r>
            <a:rPr lang="en-US" dirty="0" err="1"/>
            <a:t>öðrum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err="1"/>
            <a:t>Samræður</a:t>
          </a:r>
          <a:endParaRPr lang="en-US" dirty="0"/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err="1"/>
            <a:t>Hlusta</a:t>
          </a:r>
          <a:r>
            <a:rPr lang="en-US" dirty="0"/>
            <a:t> á </a:t>
          </a:r>
          <a:r>
            <a:rPr lang="en-US" dirty="0" err="1"/>
            <a:t>aðra</a:t>
          </a:r>
          <a:endParaRPr lang="en-US" dirty="0"/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/>
        </a:p>
      </dgm:t>
    </dgm:pt>
    <dgm:pt modelId="{FBE57202-63C6-4AC6-8A48-2F7EEDE18422}">
      <dgm:prSet phldrT="[Text]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US" dirty="0"/>
            <a:t>Virk </a:t>
          </a:r>
          <a:r>
            <a:rPr lang="en-US" dirty="0" err="1"/>
            <a:t>þátttaka</a:t>
          </a:r>
          <a:endParaRPr lang="en-US" dirty="0"/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/>
        </a:p>
      </dgm:t>
    </dgm:pt>
    <dgm:pt modelId="{8FD97A0B-7DEF-4DC5-AC8E-D9F4B63ADC33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 err="1"/>
            <a:t>Félagsfærni</a:t>
          </a:r>
          <a:endParaRPr lang="en-US" dirty="0"/>
        </a:p>
      </dgm:t>
    </dgm:pt>
    <dgm:pt modelId="{9E679A30-6CCE-4FFF-B362-F9094FA19A23}" type="parTrans" cxnId="{316B6B74-17B8-47BF-B665-A8A05BC2F9DB}">
      <dgm:prSet/>
      <dgm:spPr/>
      <dgm:t>
        <a:bodyPr/>
        <a:lstStyle/>
        <a:p>
          <a:endParaRPr lang="is-IS"/>
        </a:p>
      </dgm:t>
    </dgm:pt>
    <dgm:pt modelId="{B7FD206A-2FA2-4A2C-AAE4-58B8F64E6D08}" type="sibTrans" cxnId="{316B6B74-17B8-47BF-B665-A8A05BC2F9DB}">
      <dgm:prSet/>
      <dgm:spPr/>
      <dgm:t>
        <a:bodyPr/>
        <a:lstStyle/>
        <a:p>
          <a:endParaRPr lang="is-IS"/>
        </a:p>
      </dgm:t>
    </dgm:pt>
    <dgm:pt modelId="{12A1EFCD-E864-4D2B-A529-7A64AB40B7AB}">
      <dgm:prSet phldrT="[Text]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 dirty="0" err="1"/>
            <a:t>Jafnrétti</a:t>
          </a:r>
          <a:endParaRPr lang="en-US" dirty="0"/>
        </a:p>
      </dgm:t>
    </dgm:pt>
    <dgm:pt modelId="{5C7F15C2-A224-4713-91E5-F562DDCC494C}" type="parTrans" cxnId="{EBC20617-7827-4242-9F5F-F8D99AD00346}">
      <dgm:prSet/>
      <dgm:spPr/>
      <dgm:t>
        <a:bodyPr/>
        <a:lstStyle/>
        <a:p>
          <a:endParaRPr lang="is-IS"/>
        </a:p>
      </dgm:t>
    </dgm:pt>
    <dgm:pt modelId="{68155D23-9997-4783-BEAE-10A2CEFE03DA}" type="sibTrans" cxnId="{EBC20617-7827-4242-9F5F-F8D99AD00346}">
      <dgm:prSet/>
      <dgm:spPr/>
      <dgm:t>
        <a:bodyPr/>
        <a:lstStyle/>
        <a:p>
          <a:endParaRPr lang="is-IS"/>
        </a:p>
      </dgm:t>
    </dgm:pt>
    <dgm:pt modelId="{5A998004-092A-4DBD-B5D6-19E15F141161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err="1"/>
            <a:t>Segja</a:t>
          </a:r>
          <a:r>
            <a:rPr lang="en-US" dirty="0"/>
            <a:t> </a:t>
          </a:r>
          <a:r>
            <a:rPr lang="en-US" dirty="0" err="1"/>
            <a:t>sína</a:t>
          </a:r>
          <a:r>
            <a:rPr lang="en-US" dirty="0"/>
            <a:t> </a:t>
          </a:r>
          <a:r>
            <a:rPr lang="en-US" dirty="0" err="1"/>
            <a:t>skoðun</a:t>
          </a:r>
          <a:endParaRPr lang="en-US" dirty="0"/>
        </a:p>
      </dgm:t>
    </dgm:pt>
    <dgm:pt modelId="{E4DA12F3-0036-4665-9AE7-8D3B3ACBD8D8}" type="parTrans" cxnId="{E5ACC7E5-F262-4C22-BD28-18D631634E82}">
      <dgm:prSet/>
      <dgm:spPr/>
      <dgm:t>
        <a:bodyPr/>
        <a:lstStyle/>
        <a:p>
          <a:endParaRPr lang="is-IS"/>
        </a:p>
      </dgm:t>
    </dgm:pt>
    <dgm:pt modelId="{C4FDB620-E4B1-40EB-8236-87DEC7DCE0C7}" type="sibTrans" cxnId="{E5ACC7E5-F262-4C22-BD28-18D631634E82}">
      <dgm:prSet/>
      <dgm:spPr/>
      <dgm:t>
        <a:bodyPr/>
        <a:lstStyle/>
        <a:p>
          <a:endParaRPr lang="is-IS"/>
        </a:p>
      </dgm:t>
    </dgm:pt>
    <dgm:pt modelId="{094EBD38-504D-4688-9277-E5A6214AC7B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Bæta</a:t>
          </a:r>
          <a:r>
            <a:rPr lang="en-US" dirty="0"/>
            <a:t> </a:t>
          </a:r>
          <a:r>
            <a:rPr lang="en-US" dirty="0" err="1"/>
            <a:t>samfélagið</a:t>
          </a:r>
          <a:endParaRPr lang="en-US" dirty="0"/>
        </a:p>
      </dgm:t>
    </dgm:pt>
    <dgm:pt modelId="{2D6F238A-3E54-4937-A35E-A547974E8F76}" type="parTrans" cxnId="{116EB5B0-4FE2-4B76-A7E5-152863FDF473}">
      <dgm:prSet/>
      <dgm:spPr/>
      <dgm:t>
        <a:bodyPr/>
        <a:lstStyle/>
        <a:p>
          <a:endParaRPr lang="is-IS"/>
        </a:p>
      </dgm:t>
    </dgm:pt>
    <dgm:pt modelId="{F5C9686B-1C90-476A-AC1E-F8DE1D02CAF1}" type="sibTrans" cxnId="{116EB5B0-4FE2-4B76-A7E5-152863FDF473}">
      <dgm:prSet/>
      <dgm:spPr/>
      <dgm:t>
        <a:bodyPr/>
        <a:lstStyle/>
        <a:p>
          <a:endParaRPr lang="is-IS"/>
        </a:p>
      </dgm:t>
    </dgm:pt>
    <dgm:pt modelId="{7A5A3686-7635-401D-A4F3-DECFE58318DB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Sjálfboðastarf</a:t>
          </a:r>
          <a:endParaRPr lang="en-US" dirty="0"/>
        </a:p>
      </dgm:t>
    </dgm:pt>
    <dgm:pt modelId="{3D57CF02-3641-4F7C-84D4-F1CFEE972C0C}" type="parTrans" cxnId="{01A329AC-661C-4973-96E3-9CDE035D3B4E}">
      <dgm:prSet/>
      <dgm:spPr/>
      <dgm:t>
        <a:bodyPr/>
        <a:lstStyle/>
        <a:p>
          <a:endParaRPr lang="is-IS"/>
        </a:p>
      </dgm:t>
    </dgm:pt>
    <dgm:pt modelId="{78A3625D-2C64-4985-A6D1-B8F246766137}" type="sibTrans" cxnId="{01A329AC-661C-4973-96E3-9CDE035D3B4E}">
      <dgm:prSet/>
      <dgm:spPr/>
      <dgm:t>
        <a:bodyPr/>
        <a:lstStyle/>
        <a:p>
          <a:endParaRPr lang="is-IS"/>
        </a:p>
      </dgm:t>
    </dgm:pt>
    <dgm:pt modelId="{4C0A1842-A0D4-40E7-9364-25C0045C5A7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err="1"/>
            <a:t>Réttindi</a:t>
          </a:r>
          <a:endParaRPr lang="en-US" dirty="0"/>
        </a:p>
      </dgm:t>
    </dgm:pt>
    <dgm:pt modelId="{04781C82-A4EC-44C0-BCBB-5810B0E1F26A}" type="parTrans" cxnId="{581CD743-2D4A-45F6-8608-05F55B2C1ED9}">
      <dgm:prSet/>
      <dgm:spPr/>
      <dgm:t>
        <a:bodyPr/>
        <a:lstStyle/>
        <a:p>
          <a:endParaRPr lang="is-IS"/>
        </a:p>
      </dgm:t>
    </dgm:pt>
    <dgm:pt modelId="{2CA1ACE9-E869-452B-9DB4-43BADA227075}" type="sibTrans" cxnId="{581CD743-2D4A-45F6-8608-05F55B2C1ED9}">
      <dgm:prSet/>
      <dgm:spPr/>
      <dgm:t>
        <a:bodyPr/>
        <a:lstStyle/>
        <a:p>
          <a:endParaRPr lang="is-IS"/>
        </a:p>
      </dgm:t>
    </dgm:pt>
    <dgm:pt modelId="{417B4218-1189-442A-902B-48E6D5C06EFA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err="1"/>
            <a:t>Skyldur</a:t>
          </a:r>
          <a:endParaRPr lang="en-US" dirty="0"/>
        </a:p>
      </dgm:t>
    </dgm:pt>
    <dgm:pt modelId="{2D8C0BA9-A30D-4B06-98C6-FF6F6C88BA42}" type="parTrans" cxnId="{7B2D317E-274E-4B45-9363-47B6BCF5C6D5}">
      <dgm:prSet/>
      <dgm:spPr/>
      <dgm:t>
        <a:bodyPr/>
        <a:lstStyle/>
        <a:p>
          <a:endParaRPr lang="is-IS"/>
        </a:p>
      </dgm:t>
    </dgm:pt>
    <dgm:pt modelId="{3EAADC9E-7D63-418B-9538-83CD8EADC69D}" type="sibTrans" cxnId="{7B2D317E-274E-4B45-9363-47B6BCF5C6D5}">
      <dgm:prSet/>
      <dgm:spPr/>
      <dgm:t>
        <a:bodyPr/>
        <a:lstStyle/>
        <a:p>
          <a:endParaRPr lang="is-IS"/>
        </a:p>
      </dgm:t>
    </dgm:pt>
    <dgm:pt modelId="{9F442D85-7067-410B-BC26-024B865C8202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err="1"/>
            <a:t>Frelsi</a:t>
          </a:r>
          <a:endParaRPr lang="en-US" dirty="0"/>
        </a:p>
      </dgm:t>
    </dgm:pt>
    <dgm:pt modelId="{4C73C4AF-B4CA-484B-9108-EE327FD934B7}" type="parTrans" cxnId="{3FFD1304-93CE-41F1-9BCE-B8DF40817FED}">
      <dgm:prSet/>
      <dgm:spPr/>
      <dgm:t>
        <a:bodyPr/>
        <a:lstStyle/>
        <a:p>
          <a:endParaRPr lang="is-IS"/>
        </a:p>
      </dgm:t>
    </dgm:pt>
    <dgm:pt modelId="{8F781E2F-8787-4D49-A73A-069A167AECDC}" type="sibTrans" cxnId="{3FFD1304-93CE-41F1-9BCE-B8DF40817FED}">
      <dgm:prSet/>
      <dgm:spPr/>
      <dgm:t>
        <a:bodyPr/>
        <a:lstStyle/>
        <a:p>
          <a:endParaRPr lang="is-IS"/>
        </a:p>
      </dgm:t>
    </dgm:pt>
    <dgm:pt modelId="{E6F7D701-FE8B-49F3-91A2-55DDCF4D264D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err="1"/>
            <a:t>Ágreiningur</a:t>
          </a:r>
          <a:endParaRPr lang="en-US" dirty="0"/>
        </a:p>
      </dgm:t>
    </dgm:pt>
    <dgm:pt modelId="{ACCDC9E2-33EE-42BA-A7F2-743F2B11D553}" type="parTrans" cxnId="{CB3DCABD-E2AA-4F54-B4FD-F13C0B6D930A}">
      <dgm:prSet/>
      <dgm:spPr/>
      <dgm:t>
        <a:bodyPr/>
        <a:lstStyle/>
        <a:p>
          <a:endParaRPr lang="is-IS"/>
        </a:p>
      </dgm:t>
    </dgm:pt>
    <dgm:pt modelId="{F0AA7EB5-80E9-4E5F-A96B-B6BE1547B34B}" type="sibTrans" cxnId="{CB3DCABD-E2AA-4F54-B4FD-F13C0B6D930A}">
      <dgm:prSet/>
      <dgm:spPr/>
      <dgm:t>
        <a:bodyPr/>
        <a:lstStyle/>
        <a:p>
          <a:endParaRPr lang="is-IS"/>
        </a:p>
      </dgm:t>
    </dgm:pt>
    <dgm:pt modelId="{359C25B3-0CD8-4D58-9E99-2E1A06703083}">
      <dgm:prSet phldrT="[Text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US" dirty="0" err="1"/>
            <a:t>Borgaravitund</a:t>
          </a:r>
          <a:endParaRPr lang="en-US" dirty="0"/>
        </a:p>
      </dgm:t>
    </dgm:pt>
    <dgm:pt modelId="{7E9AFD47-86F4-4E75-B846-A8ED5AFE2D43}" type="parTrans" cxnId="{91F70B08-A5F4-4FC7-A8E8-AE17F37F1A85}">
      <dgm:prSet/>
      <dgm:spPr/>
      <dgm:t>
        <a:bodyPr/>
        <a:lstStyle/>
        <a:p>
          <a:endParaRPr lang="is-IS"/>
        </a:p>
      </dgm:t>
    </dgm:pt>
    <dgm:pt modelId="{A078FA57-962E-488F-A0E1-9E7679B56050}" type="sibTrans" cxnId="{91F70B08-A5F4-4FC7-A8E8-AE17F37F1A85}">
      <dgm:prSet/>
      <dgm:spPr/>
      <dgm:t>
        <a:bodyPr/>
        <a:lstStyle/>
        <a:p>
          <a:endParaRPr lang="is-I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15" custScaleX="99619" custLinFactNeighborX="-5027" custLinFactNeighborY="-5372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981A2119-C972-452E-86D4-248FB0509132}" type="pres">
      <dgm:prSet presAssocID="{8FD97A0B-7DEF-4DC5-AC8E-D9F4B63ADC33}" presName="node" presStyleLbl="node1" presStyleIdx="1" presStyleCnt="15" custScaleX="94190" custScaleY="98034" custLinFactNeighborX="588" custLinFactNeighborY="-4918">
        <dgm:presLayoutVars>
          <dgm:bulletEnabled val="1"/>
        </dgm:presLayoutVars>
      </dgm:prSet>
      <dgm:spPr/>
    </dgm:pt>
    <dgm:pt modelId="{D283E38E-3617-4CCB-950E-741C7FA7A99B}" type="pres">
      <dgm:prSet presAssocID="{B7FD206A-2FA2-4A2C-AAE4-58B8F64E6D08}" presName="sibTrans" presStyleCnt="0"/>
      <dgm:spPr/>
    </dgm:pt>
    <dgm:pt modelId="{D931B2BA-35D5-428A-BEA5-D3DD279E9ACD}" type="pres">
      <dgm:prSet presAssocID="{12A1EFCD-E864-4D2B-A529-7A64AB40B7AB}" presName="node" presStyleLbl="node1" presStyleIdx="2" presStyleCnt="15" custScaleX="101918" custLinFactNeighborX="3253" custLinFactNeighborY="-2246">
        <dgm:presLayoutVars>
          <dgm:bulletEnabled val="1"/>
        </dgm:presLayoutVars>
      </dgm:prSet>
      <dgm:spPr/>
    </dgm:pt>
    <dgm:pt modelId="{1202FF8D-2D2F-4A7A-82BC-17D81687AD58}" type="pres">
      <dgm:prSet presAssocID="{68155D23-9997-4783-BEAE-10A2CEFE03DA}" presName="sibTrans" presStyleCnt="0"/>
      <dgm:spPr/>
    </dgm:pt>
    <dgm:pt modelId="{C593AB34-4B84-4F47-A09D-1663F9F71AFC}" type="pres">
      <dgm:prSet presAssocID="{9CA7C66F-6CF9-4093-95BD-C861D9811AA0}" presName="node" presStyleLbl="node1" presStyleIdx="3" presStyleCnt="15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4F7EBD7D-DFCF-42D9-919C-E6E65091B79C}" type="pres">
      <dgm:prSet presAssocID="{056BF56F-CC43-4DDD-9D89-CA94DE101ECC}" presName="node" presStyleLbl="node1" presStyleIdx="4" presStyleCnt="15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5" presStyleCnt="15">
        <dgm:presLayoutVars>
          <dgm:bulletEnabled val="1"/>
        </dgm:presLayoutVars>
      </dgm:prSet>
      <dgm:spPr/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6" presStyleCnt="15">
        <dgm:presLayoutVars>
          <dgm:bulletEnabled val="1"/>
        </dgm:presLayoutVars>
      </dgm:prSet>
      <dgm:spPr/>
    </dgm:pt>
    <dgm:pt modelId="{578BE331-B457-48FB-992B-5E8292DD52B8}" type="pres">
      <dgm:prSet presAssocID="{29B1D402-63E0-4277-B9B1-DE1AE207061C}" presName="sibTrans" presStyleCnt="0"/>
      <dgm:spPr/>
    </dgm:pt>
    <dgm:pt modelId="{CC507EE7-FDD3-4BC6-9CC1-126AE460FDEC}" type="pres">
      <dgm:prSet presAssocID="{5A998004-092A-4DBD-B5D6-19E15F141161}" presName="node" presStyleLbl="node1" presStyleIdx="7" presStyleCnt="15">
        <dgm:presLayoutVars>
          <dgm:bulletEnabled val="1"/>
        </dgm:presLayoutVars>
      </dgm:prSet>
      <dgm:spPr/>
    </dgm:pt>
    <dgm:pt modelId="{E47605B1-F2D8-4B7F-89F3-D39EE5056BDC}" type="pres">
      <dgm:prSet presAssocID="{C4FDB620-E4B1-40EB-8236-87DEC7DCE0C7}" presName="sibTrans" presStyleCnt="0"/>
      <dgm:spPr/>
    </dgm:pt>
    <dgm:pt modelId="{AE15385B-5B4A-4F5E-A042-BDD7E87216B0}" type="pres">
      <dgm:prSet presAssocID="{094EBD38-504D-4688-9277-E5A6214AC7BF}" presName="node" presStyleLbl="node1" presStyleIdx="8" presStyleCnt="15">
        <dgm:presLayoutVars>
          <dgm:bulletEnabled val="1"/>
        </dgm:presLayoutVars>
      </dgm:prSet>
      <dgm:spPr/>
    </dgm:pt>
    <dgm:pt modelId="{6B00489A-0850-4B6F-B305-8034F68D43A9}" type="pres">
      <dgm:prSet presAssocID="{F5C9686B-1C90-476A-AC1E-F8DE1D02CAF1}" presName="sibTrans" presStyleCnt="0"/>
      <dgm:spPr/>
    </dgm:pt>
    <dgm:pt modelId="{6E274858-6B46-45EF-A845-BC2ED8093148}" type="pres">
      <dgm:prSet presAssocID="{7A5A3686-7635-401D-A4F3-DECFE58318DB}" presName="node" presStyleLbl="node1" presStyleIdx="9" presStyleCnt="15">
        <dgm:presLayoutVars>
          <dgm:bulletEnabled val="1"/>
        </dgm:presLayoutVars>
      </dgm:prSet>
      <dgm:spPr/>
    </dgm:pt>
    <dgm:pt modelId="{2803A409-50BA-4265-9BE8-6434C0E9AE99}" type="pres">
      <dgm:prSet presAssocID="{78A3625D-2C64-4985-A6D1-B8F246766137}" presName="sibTrans" presStyleCnt="0"/>
      <dgm:spPr/>
    </dgm:pt>
    <dgm:pt modelId="{8810C9B7-55A4-4FF1-9826-22D27CA03A5C}" type="pres">
      <dgm:prSet presAssocID="{4C0A1842-A0D4-40E7-9364-25C0045C5A7F}" presName="node" presStyleLbl="node1" presStyleIdx="10" presStyleCnt="15">
        <dgm:presLayoutVars>
          <dgm:bulletEnabled val="1"/>
        </dgm:presLayoutVars>
      </dgm:prSet>
      <dgm:spPr/>
    </dgm:pt>
    <dgm:pt modelId="{556684E0-B762-476A-AC8B-0C40BB58581A}" type="pres">
      <dgm:prSet presAssocID="{2CA1ACE9-E869-452B-9DB4-43BADA227075}" presName="sibTrans" presStyleCnt="0"/>
      <dgm:spPr/>
    </dgm:pt>
    <dgm:pt modelId="{39797834-0B98-40D3-AFA5-B0DA282CBF75}" type="pres">
      <dgm:prSet presAssocID="{417B4218-1189-442A-902B-48E6D5C06EFA}" presName="node" presStyleLbl="node1" presStyleIdx="11" presStyleCnt="15">
        <dgm:presLayoutVars>
          <dgm:bulletEnabled val="1"/>
        </dgm:presLayoutVars>
      </dgm:prSet>
      <dgm:spPr/>
    </dgm:pt>
    <dgm:pt modelId="{B8862F03-6D78-457C-8FE8-00F270EF815F}" type="pres">
      <dgm:prSet presAssocID="{3EAADC9E-7D63-418B-9538-83CD8EADC69D}" presName="sibTrans" presStyleCnt="0"/>
      <dgm:spPr/>
    </dgm:pt>
    <dgm:pt modelId="{793970F4-0D12-4A51-8551-762042D52991}" type="pres">
      <dgm:prSet presAssocID="{9F442D85-7067-410B-BC26-024B865C8202}" presName="node" presStyleLbl="node1" presStyleIdx="12" presStyleCnt="15">
        <dgm:presLayoutVars>
          <dgm:bulletEnabled val="1"/>
        </dgm:presLayoutVars>
      </dgm:prSet>
      <dgm:spPr/>
    </dgm:pt>
    <dgm:pt modelId="{8A51B180-904F-4A58-8D70-60937B7A6CB5}" type="pres">
      <dgm:prSet presAssocID="{8F781E2F-8787-4D49-A73A-069A167AECDC}" presName="sibTrans" presStyleCnt="0"/>
      <dgm:spPr/>
    </dgm:pt>
    <dgm:pt modelId="{BFEEDAFA-18ED-4355-BD04-46C9F1FE0444}" type="pres">
      <dgm:prSet presAssocID="{E6F7D701-FE8B-49F3-91A2-55DDCF4D264D}" presName="node" presStyleLbl="node1" presStyleIdx="13" presStyleCnt="15">
        <dgm:presLayoutVars>
          <dgm:bulletEnabled val="1"/>
        </dgm:presLayoutVars>
      </dgm:prSet>
      <dgm:spPr/>
    </dgm:pt>
    <dgm:pt modelId="{1BFEF8FF-548C-4832-8E17-A8CEA6AB521B}" type="pres">
      <dgm:prSet presAssocID="{F0AA7EB5-80E9-4E5F-A96B-B6BE1547B34B}" presName="sibTrans" presStyleCnt="0"/>
      <dgm:spPr/>
    </dgm:pt>
    <dgm:pt modelId="{3FABD51B-0948-4ED4-BD37-CD8D1B59DBFD}" type="pres">
      <dgm:prSet presAssocID="{359C25B3-0CD8-4D58-9E99-2E1A06703083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FFACE00-A447-466F-BA35-D1D7F14411C8}" type="presOf" srcId="{359C25B3-0CD8-4D58-9E99-2E1A06703083}" destId="{3FABD51B-0948-4ED4-BD37-CD8D1B59DBFD}" srcOrd="0" destOrd="0" presId="urn:microsoft.com/office/officeart/2005/8/layout/default"/>
    <dgm:cxn modelId="{3FFD1304-93CE-41F1-9BCE-B8DF40817FED}" srcId="{B842BC11-90CF-49FF-8D61-E8A8AAFE1BB6}" destId="{9F442D85-7067-410B-BC26-024B865C8202}" srcOrd="12" destOrd="0" parTransId="{4C73C4AF-B4CA-484B-9108-EE327FD934B7}" sibTransId="{8F781E2F-8787-4D49-A73A-069A167AECDC}"/>
    <dgm:cxn modelId="{91F70B08-A5F4-4FC7-A8E8-AE17F37F1A85}" srcId="{B842BC11-90CF-49FF-8D61-E8A8AAFE1BB6}" destId="{359C25B3-0CD8-4D58-9E99-2E1A06703083}" srcOrd="14" destOrd="0" parTransId="{7E9AFD47-86F4-4E75-B846-A8ED5AFE2D43}" sibTransId="{A078FA57-962E-488F-A0E1-9E7679B56050}"/>
    <dgm:cxn modelId="{60D43508-0BEA-4D6C-BC70-09DBD4C4BD6F}" type="presOf" srcId="{4C0A1842-A0D4-40E7-9364-25C0045C5A7F}" destId="{8810C9B7-55A4-4FF1-9826-22D27CA03A5C}" srcOrd="0" destOrd="0" presId="urn:microsoft.com/office/officeart/2005/8/layout/default"/>
    <dgm:cxn modelId="{89F86E09-7B46-4DCB-A438-8B1FC1DB0A71}" srcId="{B842BC11-90CF-49FF-8D61-E8A8AAFE1BB6}" destId="{FBE57202-63C6-4AC6-8A48-2F7EEDE18422}" srcOrd="6" destOrd="0" parTransId="{22E9EA7B-06A1-4DB0-8C13-4FDDC38F5300}" sibTransId="{29B1D402-63E0-4277-B9B1-DE1AE207061C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EBC20617-7827-4242-9F5F-F8D99AD00346}" srcId="{B842BC11-90CF-49FF-8D61-E8A8AAFE1BB6}" destId="{12A1EFCD-E864-4D2B-A529-7A64AB40B7AB}" srcOrd="2" destOrd="0" parTransId="{5C7F15C2-A224-4713-91E5-F562DDCC494C}" sibTransId="{68155D23-9997-4783-BEAE-10A2CEFE03DA}"/>
    <dgm:cxn modelId="{589C2F1B-46F8-458E-9333-3C7F895FF44E}" type="presOf" srcId="{5A998004-092A-4DBD-B5D6-19E15F141161}" destId="{CC507EE7-FDD3-4BC6-9CC1-126AE460FDE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4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3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5" destOrd="0" parTransId="{10182E5A-267A-4FF5-8BE4-365E5F0F59FD}" sibTransId="{89F8EF12-ABE9-4852-AA60-32F3BE4FD92C}"/>
    <dgm:cxn modelId="{04FFF637-0315-4194-BA14-1137344268D7}" type="presOf" srcId="{094EBD38-504D-4688-9277-E5A6214AC7BF}" destId="{AE15385B-5B4A-4F5E-A042-BDD7E87216B0}" srcOrd="0" destOrd="0" presId="urn:microsoft.com/office/officeart/2005/8/layout/default"/>
    <dgm:cxn modelId="{581CD743-2D4A-45F6-8608-05F55B2C1ED9}" srcId="{B842BC11-90CF-49FF-8D61-E8A8AAFE1BB6}" destId="{4C0A1842-A0D4-40E7-9364-25C0045C5A7F}" srcOrd="10" destOrd="0" parTransId="{04781C82-A4EC-44C0-BCBB-5810B0E1F26A}" sibTransId="{2CA1ACE9-E869-452B-9DB4-43BADA227075}"/>
    <dgm:cxn modelId="{AC45346C-C4B8-46AD-BC1B-0ABC17290B50}" type="presOf" srcId="{417B4218-1189-442A-902B-48E6D5C06EFA}" destId="{39797834-0B98-40D3-AFA5-B0DA282CBF75}" srcOrd="0" destOrd="0" presId="urn:microsoft.com/office/officeart/2005/8/layout/default"/>
    <dgm:cxn modelId="{316B6B74-17B8-47BF-B665-A8A05BC2F9DB}" srcId="{B842BC11-90CF-49FF-8D61-E8A8AAFE1BB6}" destId="{8FD97A0B-7DEF-4DC5-AC8E-D9F4B63ADC33}" srcOrd="1" destOrd="0" parTransId="{9E679A30-6CCE-4FFF-B362-F9094FA19A23}" sibTransId="{B7FD206A-2FA2-4A2C-AAE4-58B8F64E6D08}"/>
    <dgm:cxn modelId="{41EAD459-B7DF-4CB6-8D23-C64CD7FD726D}" type="presOf" srcId="{7A5A3686-7635-401D-A4F3-DECFE58318DB}" destId="{6E274858-6B46-45EF-A845-BC2ED8093148}" srcOrd="0" destOrd="0" presId="urn:microsoft.com/office/officeart/2005/8/layout/default"/>
    <dgm:cxn modelId="{7B2D317E-274E-4B45-9363-47B6BCF5C6D5}" srcId="{B842BC11-90CF-49FF-8D61-E8A8AAFE1BB6}" destId="{417B4218-1189-442A-902B-48E6D5C06EFA}" srcOrd="11" destOrd="0" parTransId="{2D8C0BA9-A30D-4B06-98C6-FF6F6C88BA42}" sibTransId="{3EAADC9E-7D63-418B-9538-83CD8EADC69D}"/>
    <dgm:cxn modelId="{58E9D185-B62C-4AB0-A55B-57548A474616}" type="presOf" srcId="{8FD97A0B-7DEF-4DC5-AC8E-D9F4B63ADC33}" destId="{981A2119-C972-452E-86D4-248FB0509132}" srcOrd="0" destOrd="0" presId="urn:microsoft.com/office/officeart/2005/8/layout/default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8A0069AB-EE54-4A78-9A6C-4111292284F9}" type="presOf" srcId="{9F442D85-7067-410B-BC26-024B865C8202}" destId="{793970F4-0D12-4A51-8551-762042D52991}" srcOrd="0" destOrd="0" presId="urn:microsoft.com/office/officeart/2005/8/layout/default"/>
    <dgm:cxn modelId="{01A329AC-661C-4973-96E3-9CDE035D3B4E}" srcId="{B842BC11-90CF-49FF-8D61-E8A8AAFE1BB6}" destId="{7A5A3686-7635-401D-A4F3-DECFE58318DB}" srcOrd="9" destOrd="0" parTransId="{3D57CF02-3641-4F7C-84D4-F1CFEE972C0C}" sibTransId="{78A3625D-2C64-4985-A6D1-B8F246766137}"/>
    <dgm:cxn modelId="{CFCCA5AC-C750-4305-9CC3-99D77640969E}" type="presOf" srcId="{E6F7D701-FE8B-49F3-91A2-55DDCF4D264D}" destId="{BFEEDAFA-18ED-4355-BD04-46C9F1FE0444}" srcOrd="0" destOrd="0" presId="urn:microsoft.com/office/officeart/2005/8/layout/default"/>
    <dgm:cxn modelId="{116EB5B0-4FE2-4B76-A7E5-152863FDF473}" srcId="{B842BC11-90CF-49FF-8D61-E8A8AAFE1BB6}" destId="{094EBD38-504D-4688-9277-E5A6214AC7BF}" srcOrd="8" destOrd="0" parTransId="{2D6F238A-3E54-4937-A35E-A547974E8F76}" sibTransId="{F5C9686B-1C90-476A-AC1E-F8DE1D02CAF1}"/>
    <dgm:cxn modelId="{CB3DCABD-E2AA-4F54-B4FD-F13C0B6D930A}" srcId="{B842BC11-90CF-49FF-8D61-E8A8AAFE1BB6}" destId="{E6F7D701-FE8B-49F3-91A2-55DDCF4D264D}" srcOrd="13" destOrd="0" parTransId="{ACCDC9E2-33EE-42BA-A7F2-743F2B11D553}" sibTransId="{F0AA7EB5-80E9-4E5F-A96B-B6BE1547B34B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E5ACC7E5-F262-4C22-BD28-18D631634E82}" srcId="{B842BC11-90CF-49FF-8D61-E8A8AAFE1BB6}" destId="{5A998004-092A-4DBD-B5D6-19E15F141161}" srcOrd="7" destOrd="0" parTransId="{E4DA12F3-0036-4665-9AE7-8D3B3ACBD8D8}" sibTransId="{C4FDB620-E4B1-40EB-8236-87DEC7DCE0C7}"/>
    <dgm:cxn modelId="{89519AF2-D4CB-48EE-A05C-0E6442920258}" type="presOf" srcId="{12A1EFCD-E864-4D2B-A529-7A64AB40B7AB}" destId="{D931B2BA-35D5-428A-BEA5-D3DD279E9ACD}" srcOrd="0" destOrd="0" presId="urn:microsoft.com/office/officeart/2005/8/layout/default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200D7AF4-5B83-4FB7-941A-7B5D58E4BE13}" type="presParOf" srcId="{068CCA7D-1404-4068-AB93-6968EFC37502}" destId="{981A2119-C972-452E-86D4-248FB0509132}" srcOrd="2" destOrd="0" presId="urn:microsoft.com/office/officeart/2005/8/layout/default"/>
    <dgm:cxn modelId="{3C4FD0AB-31C9-4939-B998-627A22714881}" type="presParOf" srcId="{068CCA7D-1404-4068-AB93-6968EFC37502}" destId="{D283E38E-3617-4CCB-950E-741C7FA7A99B}" srcOrd="3" destOrd="0" presId="urn:microsoft.com/office/officeart/2005/8/layout/default"/>
    <dgm:cxn modelId="{2776638C-9407-4553-8A77-E690C05D7B98}" type="presParOf" srcId="{068CCA7D-1404-4068-AB93-6968EFC37502}" destId="{D931B2BA-35D5-428A-BEA5-D3DD279E9ACD}" srcOrd="4" destOrd="0" presId="urn:microsoft.com/office/officeart/2005/8/layout/default"/>
    <dgm:cxn modelId="{72ABD0A6-42BD-4527-91CA-8AEF064B0569}" type="presParOf" srcId="{068CCA7D-1404-4068-AB93-6968EFC37502}" destId="{1202FF8D-2D2F-4A7A-82BC-17D81687AD58}" srcOrd="5" destOrd="0" presId="urn:microsoft.com/office/officeart/2005/8/layout/default"/>
    <dgm:cxn modelId="{613FE1F9-EF48-4B26-8AF0-FACA67BF29EB}" type="presParOf" srcId="{068CCA7D-1404-4068-AB93-6968EFC37502}" destId="{C593AB34-4B84-4F47-A09D-1663F9F71AFC}" srcOrd="6" destOrd="0" presId="urn:microsoft.com/office/officeart/2005/8/layout/default"/>
    <dgm:cxn modelId="{40AAE183-EE4F-4AB0-9437-11D5128906F3}" type="presParOf" srcId="{068CCA7D-1404-4068-AB93-6968EFC37502}" destId="{5AD6466A-5AEB-4BDD-BDCC-43ADA92E714A}" srcOrd="7" destOrd="0" presId="urn:microsoft.com/office/officeart/2005/8/layout/default"/>
    <dgm:cxn modelId="{B063FF6D-1F2D-472D-8B4C-B6A378A09833}" type="presParOf" srcId="{068CCA7D-1404-4068-AB93-6968EFC37502}" destId="{4F7EBD7D-DFCF-42D9-919C-E6E65091B79C}" srcOrd="8" destOrd="0" presId="urn:microsoft.com/office/officeart/2005/8/layout/default"/>
    <dgm:cxn modelId="{8DEA9DD5-5136-4B11-90B8-93E3C16F0472}" type="presParOf" srcId="{068CCA7D-1404-4068-AB93-6968EFC37502}" destId="{371926FB-9294-4D9C-9214-4CEF0275C497}" srcOrd="9" destOrd="0" presId="urn:microsoft.com/office/officeart/2005/8/layout/default"/>
    <dgm:cxn modelId="{59493989-76F3-460C-95F9-0ACC1B69B031}" type="presParOf" srcId="{068CCA7D-1404-4068-AB93-6968EFC37502}" destId="{CB52FD11-6E75-4074-AC8F-10E0FD59B7A0}" srcOrd="10" destOrd="0" presId="urn:microsoft.com/office/officeart/2005/8/layout/default"/>
    <dgm:cxn modelId="{6A894F3B-0B32-4910-89E9-FF9567B8B041}" type="presParOf" srcId="{068CCA7D-1404-4068-AB93-6968EFC37502}" destId="{08588CD8-2C19-489E-9D24-02924B217C45}" srcOrd="11" destOrd="0" presId="urn:microsoft.com/office/officeart/2005/8/layout/default"/>
    <dgm:cxn modelId="{A2512EF8-018A-47CE-AD9F-9EF6FA2C53E3}" type="presParOf" srcId="{068CCA7D-1404-4068-AB93-6968EFC37502}" destId="{76049CD1-75A7-4C80-9C4F-81F0D3E4B5DC}" srcOrd="12" destOrd="0" presId="urn:microsoft.com/office/officeart/2005/8/layout/default"/>
    <dgm:cxn modelId="{530A2384-0CE6-413A-A7B7-099D597C9693}" type="presParOf" srcId="{068CCA7D-1404-4068-AB93-6968EFC37502}" destId="{578BE331-B457-48FB-992B-5E8292DD52B8}" srcOrd="13" destOrd="0" presId="urn:microsoft.com/office/officeart/2005/8/layout/default"/>
    <dgm:cxn modelId="{1B1174D5-569E-4657-B033-9C7003FF51E8}" type="presParOf" srcId="{068CCA7D-1404-4068-AB93-6968EFC37502}" destId="{CC507EE7-FDD3-4BC6-9CC1-126AE460FDEC}" srcOrd="14" destOrd="0" presId="urn:microsoft.com/office/officeart/2005/8/layout/default"/>
    <dgm:cxn modelId="{FBBA219F-25AA-4527-BE77-05988DDBEDE8}" type="presParOf" srcId="{068CCA7D-1404-4068-AB93-6968EFC37502}" destId="{E47605B1-F2D8-4B7F-89F3-D39EE5056BDC}" srcOrd="15" destOrd="0" presId="urn:microsoft.com/office/officeart/2005/8/layout/default"/>
    <dgm:cxn modelId="{88D17379-F4E9-4F5B-A547-8A5E50EEB1D2}" type="presParOf" srcId="{068CCA7D-1404-4068-AB93-6968EFC37502}" destId="{AE15385B-5B4A-4F5E-A042-BDD7E87216B0}" srcOrd="16" destOrd="0" presId="urn:microsoft.com/office/officeart/2005/8/layout/default"/>
    <dgm:cxn modelId="{86609F4C-DF30-49C2-8A62-68594523AAE7}" type="presParOf" srcId="{068CCA7D-1404-4068-AB93-6968EFC37502}" destId="{6B00489A-0850-4B6F-B305-8034F68D43A9}" srcOrd="17" destOrd="0" presId="urn:microsoft.com/office/officeart/2005/8/layout/default"/>
    <dgm:cxn modelId="{D27C2ECF-60D8-49E0-BFF9-149BCDD37087}" type="presParOf" srcId="{068CCA7D-1404-4068-AB93-6968EFC37502}" destId="{6E274858-6B46-45EF-A845-BC2ED8093148}" srcOrd="18" destOrd="0" presId="urn:microsoft.com/office/officeart/2005/8/layout/default"/>
    <dgm:cxn modelId="{89E6C80E-6C4C-411C-83C5-88E2483FF55D}" type="presParOf" srcId="{068CCA7D-1404-4068-AB93-6968EFC37502}" destId="{2803A409-50BA-4265-9BE8-6434C0E9AE99}" srcOrd="19" destOrd="0" presId="urn:microsoft.com/office/officeart/2005/8/layout/default"/>
    <dgm:cxn modelId="{30CC654B-CE3E-47E1-8040-8397F87B1F73}" type="presParOf" srcId="{068CCA7D-1404-4068-AB93-6968EFC37502}" destId="{8810C9B7-55A4-4FF1-9826-22D27CA03A5C}" srcOrd="20" destOrd="0" presId="urn:microsoft.com/office/officeart/2005/8/layout/default"/>
    <dgm:cxn modelId="{C9DF5E2A-DA09-4C1F-9E52-0C6FEABBF99C}" type="presParOf" srcId="{068CCA7D-1404-4068-AB93-6968EFC37502}" destId="{556684E0-B762-476A-AC8B-0C40BB58581A}" srcOrd="21" destOrd="0" presId="urn:microsoft.com/office/officeart/2005/8/layout/default"/>
    <dgm:cxn modelId="{4CBF9977-1209-4343-ADDE-91873D813016}" type="presParOf" srcId="{068CCA7D-1404-4068-AB93-6968EFC37502}" destId="{39797834-0B98-40D3-AFA5-B0DA282CBF75}" srcOrd="22" destOrd="0" presId="urn:microsoft.com/office/officeart/2005/8/layout/default"/>
    <dgm:cxn modelId="{D382AF14-B822-4F71-A257-B6FC8580F449}" type="presParOf" srcId="{068CCA7D-1404-4068-AB93-6968EFC37502}" destId="{B8862F03-6D78-457C-8FE8-00F270EF815F}" srcOrd="23" destOrd="0" presId="urn:microsoft.com/office/officeart/2005/8/layout/default"/>
    <dgm:cxn modelId="{63D68FFF-16E4-4A62-8192-9ECDD823B632}" type="presParOf" srcId="{068CCA7D-1404-4068-AB93-6968EFC37502}" destId="{793970F4-0D12-4A51-8551-762042D52991}" srcOrd="24" destOrd="0" presId="urn:microsoft.com/office/officeart/2005/8/layout/default"/>
    <dgm:cxn modelId="{7C981123-BD99-4474-B4CD-FC6B405FB30F}" type="presParOf" srcId="{068CCA7D-1404-4068-AB93-6968EFC37502}" destId="{8A51B180-904F-4A58-8D70-60937B7A6CB5}" srcOrd="25" destOrd="0" presId="urn:microsoft.com/office/officeart/2005/8/layout/default"/>
    <dgm:cxn modelId="{50D88E79-2900-4567-B099-865FBD67A329}" type="presParOf" srcId="{068CCA7D-1404-4068-AB93-6968EFC37502}" destId="{BFEEDAFA-18ED-4355-BD04-46C9F1FE0444}" srcOrd="26" destOrd="0" presId="urn:microsoft.com/office/officeart/2005/8/layout/default"/>
    <dgm:cxn modelId="{3D3964D3-F480-4F4B-944A-DEF1DA1A3CE6}" type="presParOf" srcId="{068CCA7D-1404-4068-AB93-6968EFC37502}" destId="{1BFEF8FF-548C-4832-8E17-A8CEA6AB521B}" srcOrd="27" destOrd="0" presId="urn:microsoft.com/office/officeart/2005/8/layout/default"/>
    <dgm:cxn modelId="{8299F2B4-BA28-4FF4-B073-85F2E00D5C03}" type="presParOf" srcId="{068CCA7D-1404-4068-AB93-6968EFC37502}" destId="{3FABD51B-0948-4ED4-BD37-CD8D1B59DBFD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419692-BBC7-4539-80EA-FB950568D023}" type="doc">
      <dgm:prSet loTypeId="urn:microsoft.com/office/officeart/2005/8/layout/pyramid1" loCatId="pyramid" qsTypeId="urn:microsoft.com/office/officeart/2005/8/quickstyle/3d2" qsCatId="3D" csTypeId="urn:microsoft.com/office/officeart/2005/8/colors/accent0_2" csCatId="mainScheme" phldr="1"/>
      <dgm:spPr/>
    </dgm:pt>
    <dgm:pt modelId="{1A30123E-6910-4661-B17A-04DE6A863869}">
      <dgm:prSet phldrT="[Text]" phldr="1"/>
      <dgm:spPr/>
      <dgm:t>
        <a:bodyPr/>
        <a:lstStyle/>
        <a:p>
          <a:endParaRPr lang="is-IS" dirty="0"/>
        </a:p>
      </dgm:t>
    </dgm:pt>
    <dgm:pt modelId="{A095250A-C89F-41A7-A9F0-803A6FD1367D}" type="parTrans" cxnId="{1393390E-4848-4493-A0EE-AEC5BCEDFC3A}">
      <dgm:prSet/>
      <dgm:spPr/>
      <dgm:t>
        <a:bodyPr/>
        <a:lstStyle/>
        <a:p>
          <a:endParaRPr lang="is-IS"/>
        </a:p>
      </dgm:t>
    </dgm:pt>
    <dgm:pt modelId="{2FB4838C-B995-458B-B3BD-DD484322A514}" type="sibTrans" cxnId="{1393390E-4848-4493-A0EE-AEC5BCEDFC3A}">
      <dgm:prSet/>
      <dgm:spPr/>
      <dgm:t>
        <a:bodyPr/>
        <a:lstStyle/>
        <a:p>
          <a:endParaRPr lang="is-IS"/>
        </a:p>
      </dgm:t>
    </dgm:pt>
    <dgm:pt modelId="{D8238F9C-1ADA-4F55-BEB8-9A23B204AC26}">
      <dgm:prSet phldrT="[Text]" phldr="1"/>
      <dgm:spPr/>
      <dgm:t>
        <a:bodyPr/>
        <a:lstStyle/>
        <a:p>
          <a:endParaRPr lang="is-IS"/>
        </a:p>
      </dgm:t>
    </dgm:pt>
    <dgm:pt modelId="{0C8E3954-DF98-4389-816A-32870248A84E}" type="parTrans" cxnId="{E1D0508E-5FFC-43EF-97A6-BC87CC9F310E}">
      <dgm:prSet/>
      <dgm:spPr/>
      <dgm:t>
        <a:bodyPr/>
        <a:lstStyle/>
        <a:p>
          <a:endParaRPr lang="is-IS"/>
        </a:p>
      </dgm:t>
    </dgm:pt>
    <dgm:pt modelId="{9812B763-1AA4-41CC-942B-7E3D14307067}" type="sibTrans" cxnId="{E1D0508E-5FFC-43EF-97A6-BC87CC9F310E}">
      <dgm:prSet/>
      <dgm:spPr/>
      <dgm:t>
        <a:bodyPr/>
        <a:lstStyle/>
        <a:p>
          <a:endParaRPr lang="is-IS"/>
        </a:p>
      </dgm:t>
    </dgm:pt>
    <dgm:pt modelId="{C13014C5-86F8-4C86-9A25-534111335637}">
      <dgm:prSet phldrT="[Text]" phldr="1"/>
      <dgm:spPr/>
      <dgm:t>
        <a:bodyPr/>
        <a:lstStyle/>
        <a:p>
          <a:endParaRPr lang="is-IS" dirty="0"/>
        </a:p>
      </dgm:t>
    </dgm:pt>
    <dgm:pt modelId="{DEA6FD1C-3C97-4894-90E0-C3B5FA835935}" type="sibTrans" cxnId="{23851FB3-A193-4E2B-BE29-B1A184676A4A}">
      <dgm:prSet/>
      <dgm:spPr/>
      <dgm:t>
        <a:bodyPr/>
        <a:lstStyle/>
        <a:p>
          <a:endParaRPr lang="is-IS"/>
        </a:p>
      </dgm:t>
    </dgm:pt>
    <dgm:pt modelId="{825417BB-9CEA-4393-9881-38B19C318446}" type="parTrans" cxnId="{23851FB3-A193-4E2B-BE29-B1A184676A4A}">
      <dgm:prSet/>
      <dgm:spPr/>
      <dgm:t>
        <a:bodyPr/>
        <a:lstStyle/>
        <a:p>
          <a:endParaRPr lang="is-IS"/>
        </a:p>
      </dgm:t>
    </dgm:pt>
    <dgm:pt modelId="{110300AE-85AF-46DF-BBB3-F4497F8B8B7F}" type="pres">
      <dgm:prSet presAssocID="{8E419692-BBC7-4539-80EA-FB950568D023}" presName="Name0" presStyleCnt="0">
        <dgm:presLayoutVars>
          <dgm:dir/>
          <dgm:animLvl val="lvl"/>
          <dgm:resizeHandles val="exact"/>
        </dgm:presLayoutVars>
      </dgm:prSet>
      <dgm:spPr/>
    </dgm:pt>
    <dgm:pt modelId="{B56B082F-33C4-4C4D-9A53-547824855C8F}" type="pres">
      <dgm:prSet presAssocID="{C13014C5-86F8-4C86-9A25-534111335637}" presName="Name8" presStyleCnt="0"/>
      <dgm:spPr/>
    </dgm:pt>
    <dgm:pt modelId="{73A1895A-30D4-4E77-858B-24723DF0447A}" type="pres">
      <dgm:prSet presAssocID="{C13014C5-86F8-4C86-9A25-534111335637}" presName="level" presStyleLbl="node1" presStyleIdx="0" presStyleCnt="3">
        <dgm:presLayoutVars>
          <dgm:chMax val="1"/>
          <dgm:bulletEnabled val="1"/>
        </dgm:presLayoutVars>
      </dgm:prSet>
      <dgm:spPr/>
    </dgm:pt>
    <dgm:pt modelId="{8F0AF097-71FD-42D9-877D-36EB9C684682}" type="pres">
      <dgm:prSet presAssocID="{C13014C5-86F8-4C86-9A25-53411133563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D99074-4900-4B39-95CE-88D2EB630D4E}" type="pres">
      <dgm:prSet presAssocID="{1A30123E-6910-4661-B17A-04DE6A863869}" presName="Name8" presStyleCnt="0"/>
      <dgm:spPr/>
    </dgm:pt>
    <dgm:pt modelId="{D6D465C5-ECCA-49B4-935B-9E89E5CB0977}" type="pres">
      <dgm:prSet presAssocID="{1A30123E-6910-4661-B17A-04DE6A863869}" presName="level" presStyleLbl="node1" presStyleIdx="1" presStyleCnt="3">
        <dgm:presLayoutVars>
          <dgm:chMax val="1"/>
          <dgm:bulletEnabled val="1"/>
        </dgm:presLayoutVars>
      </dgm:prSet>
      <dgm:spPr/>
    </dgm:pt>
    <dgm:pt modelId="{CF7022AA-5B4C-4C8B-8560-53B964A7DCB3}" type="pres">
      <dgm:prSet presAssocID="{1A30123E-6910-4661-B17A-04DE6A86386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C58D229-4BDB-4A08-929A-E6719E737380}" type="pres">
      <dgm:prSet presAssocID="{D8238F9C-1ADA-4F55-BEB8-9A23B204AC26}" presName="Name8" presStyleCnt="0"/>
      <dgm:spPr/>
    </dgm:pt>
    <dgm:pt modelId="{DE63AF52-0895-4C25-828B-024EF56BB827}" type="pres">
      <dgm:prSet presAssocID="{D8238F9C-1ADA-4F55-BEB8-9A23B204AC26}" presName="level" presStyleLbl="node1" presStyleIdx="2" presStyleCnt="3">
        <dgm:presLayoutVars>
          <dgm:chMax val="1"/>
          <dgm:bulletEnabled val="1"/>
        </dgm:presLayoutVars>
      </dgm:prSet>
      <dgm:spPr/>
    </dgm:pt>
    <dgm:pt modelId="{006C0C93-03D9-48E5-B0F5-1FB75E2A500A}" type="pres">
      <dgm:prSet presAssocID="{D8238F9C-1ADA-4F55-BEB8-9A23B204AC2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393390E-4848-4493-A0EE-AEC5BCEDFC3A}" srcId="{8E419692-BBC7-4539-80EA-FB950568D023}" destId="{1A30123E-6910-4661-B17A-04DE6A863869}" srcOrd="1" destOrd="0" parTransId="{A095250A-C89F-41A7-A9F0-803A6FD1367D}" sibTransId="{2FB4838C-B995-458B-B3BD-DD484322A514}"/>
    <dgm:cxn modelId="{992ED140-4389-49E5-A6DA-E06CA49DEEAE}" type="presOf" srcId="{1A30123E-6910-4661-B17A-04DE6A863869}" destId="{CF7022AA-5B4C-4C8B-8560-53B964A7DCB3}" srcOrd="1" destOrd="0" presId="urn:microsoft.com/office/officeart/2005/8/layout/pyramid1"/>
    <dgm:cxn modelId="{1D94345F-F73F-409A-A638-9ABC0315BEE8}" type="presOf" srcId="{8E419692-BBC7-4539-80EA-FB950568D023}" destId="{110300AE-85AF-46DF-BBB3-F4497F8B8B7F}" srcOrd="0" destOrd="0" presId="urn:microsoft.com/office/officeart/2005/8/layout/pyramid1"/>
    <dgm:cxn modelId="{8097ED44-493D-460E-9FE6-39890A8FBFAF}" type="presOf" srcId="{C13014C5-86F8-4C86-9A25-534111335637}" destId="{73A1895A-30D4-4E77-858B-24723DF0447A}" srcOrd="0" destOrd="0" presId="urn:microsoft.com/office/officeart/2005/8/layout/pyramid1"/>
    <dgm:cxn modelId="{3B599B58-C216-40AA-9F97-E6AF9694AEDF}" type="presOf" srcId="{D8238F9C-1ADA-4F55-BEB8-9A23B204AC26}" destId="{DE63AF52-0895-4C25-828B-024EF56BB827}" srcOrd="0" destOrd="0" presId="urn:microsoft.com/office/officeart/2005/8/layout/pyramid1"/>
    <dgm:cxn modelId="{E1D0508E-5FFC-43EF-97A6-BC87CC9F310E}" srcId="{8E419692-BBC7-4539-80EA-FB950568D023}" destId="{D8238F9C-1ADA-4F55-BEB8-9A23B204AC26}" srcOrd="2" destOrd="0" parTransId="{0C8E3954-DF98-4389-816A-32870248A84E}" sibTransId="{9812B763-1AA4-41CC-942B-7E3D14307067}"/>
    <dgm:cxn modelId="{209337AB-8D20-4865-AFDA-77CA2CC844D1}" type="presOf" srcId="{1A30123E-6910-4661-B17A-04DE6A863869}" destId="{D6D465C5-ECCA-49B4-935B-9E89E5CB0977}" srcOrd="0" destOrd="0" presId="urn:microsoft.com/office/officeart/2005/8/layout/pyramid1"/>
    <dgm:cxn modelId="{E78B1FAD-3325-416C-A887-46C4EF5B51AA}" type="presOf" srcId="{C13014C5-86F8-4C86-9A25-534111335637}" destId="{8F0AF097-71FD-42D9-877D-36EB9C684682}" srcOrd="1" destOrd="0" presId="urn:microsoft.com/office/officeart/2005/8/layout/pyramid1"/>
    <dgm:cxn modelId="{23851FB3-A193-4E2B-BE29-B1A184676A4A}" srcId="{8E419692-BBC7-4539-80EA-FB950568D023}" destId="{C13014C5-86F8-4C86-9A25-534111335637}" srcOrd="0" destOrd="0" parTransId="{825417BB-9CEA-4393-9881-38B19C318446}" sibTransId="{DEA6FD1C-3C97-4894-90E0-C3B5FA835935}"/>
    <dgm:cxn modelId="{786A7AFE-8281-48FF-871E-B038C2F4579B}" type="presOf" srcId="{D8238F9C-1ADA-4F55-BEB8-9A23B204AC26}" destId="{006C0C93-03D9-48E5-B0F5-1FB75E2A500A}" srcOrd="1" destOrd="0" presId="urn:microsoft.com/office/officeart/2005/8/layout/pyramid1"/>
    <dgm:cxn modelId="{C6496294-0B9F-4F2F-9C40-4A0A471B0A80}" type="presParOf" srcId="{110300AE-85AF-46DF-BBB3-F4497F8B8B7F}" destId="{B56B082F-33C4-4C4D-9A53-547824855C8F}" srcOrd="0" destOrd="0" presId="urn:microsoft.com/office/officeart/2005/8/layout/pyramid1"/>
    <dgm:cxn modelId="{46C6671B-435D-4E17-9196-25E6DA497F31}" type="presParOf" srcId="{B56B082F-33C4-4C4D-9A53-547824855C8F}" destId="{73A1895A-30D4-4E77-858B-24723DF0447A}" srcOrd="0" destOrd="0" presId="urn:microsoft.com/office/officeart/2005/8/layout/pyramid1"/>
    <dgm:cxn modelId="{5309421F-FB72-4E85-85D1-EE2892BF8256}" type="presParOf" srcId="{B56B082F-33C4-4C4D-9A53-547824855C8F}" destId="{8F0AF097-71FD-42D9-877D-36EB9C684682}" srcOrd="1" destOrd="0" presId="urn:microsoft.com/office/officeart/2005/8/layout/pyramid1"/>
    <dgm:cxn modelId="{82CDFC86-DBE2-4A76-8F53-7683FEF51AB8}" type="presParOf" srcId="{110300AE-85AF-46DF-BBB3-F4497F8B8B7F}" destId="{1AD99074-4900-4B39-95CE-88D2EB630D4E}" srcOrd="1" destOrd="0" presId="urn:microsoft.com/office/officeart/2005/8/layout/pyramid1"/>
    <dgm:cxn modelId="{C521E73F-FA0C-4557-8D2B-08EA2DFD5E14}" type="presParOf" srcId="{1AD99074-4900-4B39-95CE-88D2EB630D4E}" destId="{D6D465C5-ECCA-49B4-935B-9E89E5CB0977}" srcOrd="0" destOrd="0" presId="urn:microsoft.com/office/officeart/2005/8/layout/pyramid1"/>
    <dgm:cxn modelId="{58DA626C-016A-4D9A-8A5B-DAA587E08BE9}" type="presParOf" srcId="{1AD99074-4900-4B39-95CE-88D2EB630D4E}" destId="{CF7022AA-5B4C-4C8B-8560-53B964A7DCB3}" srcOrd="1" destOrd="0" presId="urn:microsoft.com/office/officeart/2005/8/layout/pyramid1"/>
    <dgm:cxn modelId="{C1BF2DAE-FCAA-441B-8E55-C0C95AECB3AA}" type="presParOf" srcId="{110300AE-85AF-46DF-BBB3-F4497F8B8B7F}" destId="{2C58D229-4BDB-4A08-929A-E6719E737380}" srcOrd="2" destOrd="0" presId="urn:microsoft.com/office/officeart/2005/8/layout/pyramid1"/>
    <dgm:cxn modelId="{0A595E98-10CC-4656-8324-F4901EB89440}" type="presParOf" srcId="{2C58D229-4BDB-4A08-929A-E6719E737380}" destId="{DE63AF52-0895-4C25-828B-024EF56BB827}" srcOrd="0" destOrd="0" presId="urn:microsoft.com/office/officeart/2005/8/layout/pyramid1"/>
    <dgm:cxn modelId="{D69D1786-725B-4BD7-917B-18F05B76D455}" type="presParOf" srcId="{2C58D229-4BDB-4A08-929A-E6719E737380}" destId="{006C0C93-03D9-48E5-B0F5-1FB75E2A500A}" srcOrd="1" destOrd="0" presId="urn:microsoft.com/office/officeart/2005/8/layout/pyramid1"/>
  </dgm:cxnLst>
  <dgm:bg>
    <a:solidFill>
      <a:schemeClr val="accent4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444234" y="0"/>
          <a:ext cx="1178330" cy="709702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Mannréttindi</a:t>
          </a:r>
          <a:endParaRPr lang="en-US" sz="1400" kern="1200" dirty="0"/>
        </a:p>
      </dsp:txBody>
      <dsp:txXfrm>
        <a:off x="444234" y="0"/>
        <a:ext cx="1178330" cy="709702"/>
      </dsp:txXfrm>
    </dsp:sp>
    <dsp:sp modelId="{981A2119-C972-452E-86D4-248FB0509132}">
      <dsp:nvSpPr>
        <dsp:cNvPr id="0" name=""/>
        <dsp:cNvSpPr/>
      </dsp:nvSpPr>
      <dsp:spPr>
        <a:xfrm>
          <a:off x="1807265" y="0"/>
          <a:ext cx="1114114" cy="69574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Félagsfærni</a:t>
          </a:r>
          <a:endParaRPr lang="en-US" sz="1400" kern="1200" dirty="0"/>
        </a:p>
      </dsp:txBody>
      <dsp:txXfrm>
        <a:off x="1807265" y="0"/>
        <a:ext cx="1114114" cy="695749"/>
      </dsp:txXfrm>
    </dsp:sp>
    <dsp:sp modelId="{D931B2BA-35D5-428A-BEA5-D3DD279E9ACD}">
      <dsp:nvSpPr>
        <dsp:cNvPr id="0" name=""/>
        <dsp:cNvSpPr/>
      </dsp:nvSpPr>
      <dsp:spPr>
        <a:xfrm>
          <a:off x="3071185" y="0"/>
          <a:ext cx="1205523" cy="709702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Jafnrétti</a:t>
          </a:r>
          <a:endParaRPr lang="en-US" sz="1400" kern="1200" dirty="0"/>
        </a:p>
      </dsp:txBody>
      <dsp:txXfrm>
        <a:off x="3071185" y="0"/>
        <a:ext cx="1205523" cy="709702"/>
      </dsp:txXfrm>
    </dsp:sp>
    <dsp:sp modelId="{C593AB34-4B84-4F47-A09D-1663F9F71AFC}">
      <dsp:nvSpPr>
        <dsp:cNvPr id="0" name=""/>
        <dsp:cNvSpPr/>
      </dsp:nvSpPr>
      <dsp:spPr>
        <a:xfrm>
          <a:off x="478424" y="828525"/>
          <a:ext cx="1182836" cy="709702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Virðing</a:t>
          </a:r>
          <a:r>
            <a:rPr lang="en-US" sz="1400" kern="1200" dirty="0"/>
            <a:t> </a:t>
          </a:r>
          <a:r>
            <a:rPr lang="en-US" sz="1400" kern="1200" dirty="0" err="1"/>
            <a:t>fyrir</a:t>
          </a:r>
          <a:r>
            <a:rPr lang="en-US" sz="1400" kern="1200" dirty="0"/>
            <a:t> </a:t>
          </a:r>
          <a:r>
            <a:rPr lang="en-US" sz="1400" kern="1200" dirty="0" err="1"/>
            <a:t>öðrum</a:t>
          </a:r>
          <a:endParaRPr lang="en-US" sz="1400" kern="1200" dirty="0"/>
        </a:p>
      </dsp:txBody>
      <dsp:txXfrm>
        <a:off x="478424" y="828525"/>
        <a:ext cx="1182836" cy="709702"/>
      </dsp:txXfrm>
    </dsp:sp>
    <dsp:sp modelId="{4F7EBD7D-DFCF-42D9-919C-E6E65091B79C}">
      <dsp:nvSpPr>
        <dsp:cNvPr id="0" name=""/>
        <dsp:cNvSpPr/>
      </dsp:nvSpPr>
      <dsp:spPr>
        <a:xfrm>
          <a:off x="1779545" y="828525"/>
          <a:ext cx="1182836" cy="709702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Samræður</a:t>
          </a:r>
          <a:endParaRPr lang="en-US" sz="1400" kern="1200" dirty="0"/>
        </a:p>
      </dsp:txBody>
      <dsp:txXfrm>
        <a:off x="1779545" y="828525"/>
        <a:ext cx="1182836" cy="709702"/>
      </dsp:txXfrm>
    </dsp:sp>
    <dsp:sp modelId="{CB52FD11-6E75-4074-AC8F-10E0FD59B7A0}">
      <dsp:nvSpPr>
        <dsp:cNvPr id="0" name=""/>
        <dsp:cNvSpPr/>
      </dsp:nvSpPr>
      <dsp:spPr>
        <a:xfrm>
          <a:off x="3080665" y="828525"/>
          <a:ext cx="1182836" cy="709702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Hlusta</a:t>
          </a:r>
          <a:r>
            <a:rPr lang="en-US" sz="1400" kern="1200" dirty="0"/>
            <a:t> á </a:t>
          </a:r>
          <a:r>
            <a:rPr lang="en-US" sz="1400" kern="1200" dirty="0" err="1"/>
            <a:t>aðra</a:t>
          </a:r>
          <a:endParaRPr lang="en-US" sz="1400" kern="1200" dirty="0"/>
        </a:p>
      </dsp:txBody>
      <dsp:txXfrm>
        <a:off x="3080665" y="828525"/>
        <a:ext cx="1182836" cy="709702"/>
      </dsp:txXfrm>
    </dsp:sp>
    <dsp:sp modelId="{76049CD1-75A7-4C80-9C4F-81F0D3E4B5DC}">
      <dsp:nvSpPr>
        <dsp:cNvPr id="0" name=""/>
        <dsp:cNvSpPr/>
      </dsp:nvSpPr>
      <dsp:spPr>
        <a:xfrm>
          <a:off x="478424" y="1656511"/>
          <a:ext cx="1182836" cy="709702"/>
        </a:xfrm>
        <a:prstGeom prst="rect">
          <a:avLst/>
        </a:prstGeom>
        <a:solidFill>
          <a:schemeClr val="tx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Virk </a:t>
          </a:r>
          <a:r>
            <a:rPr lang="en-US" sz="1400" kern="1200" dirty="0" err="1"/>
            <a:t>þátttaka</a:t>
          </a:r>
          <a:endParaRPr lang="en-US" sz="1400" kern="1200" dirty="0"/>
        </a:p>
      </dsp:txBody>
      <dsp:txXfrm>
        <a:off x="478424" y="1656511"/>
        <a:ext cx="1182836" cy="709702"/>
      </dsp:txXfrm>
    </dsp:sp>
    <dsp:sp modelId="{CC507EE7-FDD3-4BC6-9CC1-126AE460FDEC}">
      <dsp:nvSpPr>
        <dsp:cNvPr id="0" name=""/>
        <dsp:cNvSpPr/>
      </dsp:nvSpPr>
      <dsp:spPr>
        <a:xfrm>
          <a:off x="1779545" y="1656511"/>
          <a:ext cx="1182836" cy="709702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Segja</a:t>
          </a:r>
          <a:r>
            <a:rPr lang="en-US" sz="1400" kern="1200" dirty="0"/>
            <a:t> </a:t>
          </a:r>
          <a:r>
            <a:rPr lang="en-US" sz="1400" kern="1200" dirty="0" err="1"/>
            <a:t>sína</a:t>
          </a:r>
          <a:r>
            <a:rPr lang="en-US" sz="1400" kern="1200" dirty="0"/>
            <a:t> </a:t>
          </a:r>
          <a:r>
            <a:rPr lang="en-US" sz="1400" kern="1200" dirty="0" err="1"/>
            <a:t>skoðun</a:t>
          </a:r>
          <a:endParaRPr lang="en-US" sz="1400" kern="1200" dirty="0"/>
        </a:p>
      </dsp:txBody>
      <dsp:txXfrm>
        <a:off x="1779545" y="1656511"/>
        <a:ext cx="1182836" cy="709702"/>
      </dsp:txXfrm>
    </dsp:sp>
    <dsp:sp modelId="{AE15385B-5B4A-4F5E-A042-BDD7E87216B0}">
      <dsp:nvSpPr>
        <dsp:cNvPr id="0" name=""/>
        <dsp:cNvSpPr/>
      </dsp:nvSpPr>
      <dsp:spPr>
        <a:xfrm>
          <a:off x="3080665" y="1656511"/>
          <a:ext cx="1182836" cy="70970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Bæta</a:t>
          </a:r>
          <a:r>
            <a:rPr lang="en-US" sz="1400" kern="1200" dirty="0"/>
            <a:t> </a:t>
          </a:r>
          <a:r>
            <a:rPr lang="en-US" sz="1400" kern="1200" dirty="0" err="1"/>
            <a:t>samfélagið</a:t>
          </a:r>
          <a:endParaRPr lang="en-US" sz="1400" kern="1200" dirty="0"/>
        </a:p>
      </dsp:txBody>
      <dsp:txXfrm>
        <a:off x="3080665" y="1656511"/>
        <a:ext cx="1182836" cy="709702"/>
      </dsp:txXfrm>
    </dsp:sp>
    <dsp:sp modelId="{6E274858-6B46-45EF-A845-BC2ED8093148}">
      <dsp:nvSpPr>
        <dsp:cNvPr id="0" name=""/>
        <dsp:cNvSpPr/>
      </dsp:nvSpPr>
      <dsp:spPr>
        <a:xfrm>
          <a:off x="491060" y="2484497"/>
          <a:ext cx="1182836" cy="709702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Sjálfboðastarf</a:t>
          </a:r>
          <a:endParaRPr lang="en-US" sz="1400" kern="1200" dirty="0"/>
        </a:p>
      </dsp:txBody>
      <dsp:txXfrm>
        <a:off x="491060" y="2484497"/>
        <a:ext cx="1182836" cy="709702"/>
      </dsp:txXfrm>
    </dsp:sp>
    <dsp:sp modelId="{8810C9B7-55A4-4FF1-9826-22D27CA03A5C}">
      <dsp:nvSpPr>
        <dsp:cNvPr id="0" name=""/>
        <dsp:cNvSpPr/>
      </dsp:nvSpPr>
      <dsp:spPr>
        <a:xfrm>
          <a:off x="1792180" y="2484497"/>
          <a:ext cx="1182836" cy="7097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Réttindi</a:t>
          </a:r>
          <a:endParaRPr lang="en-US" sz="1400" kern="1200" dirty="0"/>
        </a:p>
      </dsp:txBody>
      <dsp:txXfrm>
        <a:off x="1792180" y="2484497"/>
        <a:ext cx="1182836" cy="709702"/>
      </dsp:txXfrm>
    </dsp:sp>
    <dsp:sp modelId="{39797834-0B98-40D3-AFA5-B0DA282CBF75}">
      <dsp:nvSpPr>
        <dsp:cNvPr id="0" name=""/>
        <dsp:cNvSpPr/>
      </dsp:nvSpPr>
      <dsp:spPr>
        <a:xfrm>
          <a:off x="3093301" y="2484497"/>
          <a:ext cx="1182836" cy="70970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Skyldur</a:t>
          </a:r>
          <a:endParaRPr lang="en-US" sz="1400" kern="1200" dirty="0"/>
        </a:p>
      </dsp:txBody>
      <dsp:txXfrm>
        <a:off x="3093301" y="2484497"/>
        <a:ext cx="1182836" cy="709702"/>
      </dsp:txXfrm>
    </dsp:sp>
    <dsp:sp modelId="{793970F4-0D12-4A51-8551-762042D52991}">
      <dsp:nvSpPr>
        <dsp:cNvPr id="0" name=""/>
        <dsp:cNvSpPr/>
      </dsp:nvSpPr>
      <dsp:spPr>
        <a:xfrm>
          <a:off x="491060" y="3312483"/>
          <a:ext cx="1182836" cy="70970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Frelsi</a:t>
          </a:r>
          <a:endParaRPr lang="en-US" sz="1400" kern="1200" dirty="0"/>
        </a:p>
      </dsp:txBody>
      <dsp:txXfrm>
        <a:off x="491060" y="3312483"/>
        <a:ext cx="1182836" cy="709702"/>
      </dsp:txXfrm>
    </dsp:sp>
    <dsp:sp modelId="{BFEEDAFA-18ED-4355-BD04-46C9F1FE0444}">
      <dsp:nvSpPr>
        <dsp:cNvPr id="0" name=""/>
        <dsp:cNvSpPr/>
      </dsp:nvSpPr>
      <dsp:spPr>
        <a:xfrm>
          <a:off x="1792180" y="3312483"/>
          <a:ext cx="1182836" cy="709702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Ágreiningur</a:t>
          </a:r>
          <a:endParaRPr lang="en-US" sz="1400" kern="1200" dirty="0"/>
        </a:p>
      </dsp:txBody>
      <dsp:txXfrm>
        <a:off x="1792180" y="3312483"/>
        <a:ext cx="1182836" cy="709702"/>
      </dsp:txXfrm>
    </dsp:sp>
    <dsp:sp modelId="{3FABD51B-0948-4ED4-BD37-CD8D1B59DBFD}">
      <dsp:nvSpPr>
        <dsp:cNvPr id="0" name=""/>
        <dsp:cNvSpPr/>
      </dsp:nvSpPr>
      <dsp:spPr>
        <a:xfrm>
          <a:off x="3093301" y="3312483"/>
          <a:ext cx="1182836" cy="709702"/>
        </a:xfrm>
        <a:prstGeom prst="rect">
          <a:avLst/>
        </a:prstGeom>
        <a:solidFill>
          <a:schemeClr val="tx2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Borgaravitund</a:t>
          </a:r>
          <a:endParaRPr lang="en-US" sz="1400" kern="1200" dirty="0"/>
        </a:p>
      </dsp:txBody>
      <dsp:txXfrm>
        <a:off x="3093301" y="3312483"/>
        <a:ext cx="1182836" cy="709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1895A-30D4-4E77-858B-24723DF0447A}">
      <dsp:nvSpPr>
        <dsp:cNvPr id="0" name=""/>
        <dsp:cNvSpPr/>
      </dsp:nvSpPr>
      <dsp:spPr>
        <a:xfrm>
          <a:off x="3505200" y="0"/>
          <a:ext cx="3505200" cy="1937279"/>
        </a:xfrm>
        <a:prstGeom prst="trapezoid">
          <a:avLst>
            <a:gd name="adj" fmla="val 90467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6500" kern="1200" dirty="0"/>
        </a:p>
      </dsp:txBody>
      <dsp:txXfrm>
        <a:off x="3505200" y="0"/>
        <a:ext cx="3505200" cy="1937279"/>
      </dsp:txXfrm>
    </dsp:sp>
    <dsp:sp modelId="{D6D465C5-ECCA-49B4-935B-9E89E5CB0977}">
      <dsp:nvSpPr>
        <dsp:cNvPr id="0" name=""/>
        <dsp:cNvSpPr/>
      </dsp:nvSpPr>
      <dsp:spPr>
        <a:xfrm>
          <a:off x="1752600" y="1937279"/>
          <a:ext cx="7010400" cy="1937279"/>
        </a:xfrm>
        <a:prstGeom prst="trapezoid">
          <a:avLst>
            <a:gd name="adj" fmla="val 90467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6500" kern="1200" dirty="0"/>
        </a:p>
      </dsp:txBody>
      <dsp:txXfrm>
        <a:off x="2979419" y="1937279"/>
        <a:ext cx="4556760" cy="1937279"/>
      </dsp:txXfrm>
    </dsp:sp>
    <dsp:sp modelId="{DE63AF52-0895-4C25-828B-024EF56BB827}">
      <dsp:nvSpPr>
        <dsp:cNvPr id="0" name=""/>
        <dsp:cNvSpPr/>
      </dsp:nvSpPr>
      <dsp:spPr>
        <a:xfrm>
          <a:off x="0" y="3874558"/>
          <a:ext cx="10515600" cy="1937279"/>
        </a:xfrm>
        <a:prstGeom prst="trapezoid">
          <a:avLst>
            <a:gd name="adj" fmla="val 90467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s-IS" sz="6500" kern="1200"/>
        </a:p>
      </dsp:txBody>
      <dsp:txXfrm>
        <a:off x="1840229" y="3874558"/>
        <a:ext cx="6835140" cy="1937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EC6F10B-1F89-5952-E08F-C45B49176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BCAC1FF1-ECA3-F86E-A64A-33949CB9B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s-IS"/>
              <a:t>Smelltu til að breyta stíl aðalundirtitla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E27623BC-4507-4413-9301-9B0FC312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741EF88-4A65-F294-938D-AF1D07EBF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46AEE020-6026-7039-6C4A-800A1676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3387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15CE771-918A-60FD-FFF8-76A3C515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348744E0-2A07-4EEB-CFCB-709E36B85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56BD893-CB7C-E228-6F4B-50C6AC0A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5A91C14-3485-9222-EE6D-B4C2D83EB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1933C9A-EDBD-EF54-3D2C-1A05AADC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3830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>
            <a:extLst>
              <a:ext uri="{FF2B5EF4-FFF2-40B4-BE49-F238E27FC236}">
                <a16:creationId xmlns:a16="http://schemas.microsoft.com/office/drawing/2014/main" id="{B30B5323-8CFE-5389-68AF-0CEDE3C483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lóðrétts texta 2">
            <a:extLst>
              <a:ext uri="{FF2B5EF4-FFF2-40B4-BE49-F238E27FC236}">
                <a16:creationId xmlns:a16="http://schemas.microsoft.com/office/drawing/2014/main" id="{047A0F62-3A6C-971B-F55D-715C14480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1471B02-2310-C582-B1F9-5C58F2F5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8AE5753-1FD1-D92A-F6C4-EE006A9B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5E9C229-88CF-0CD0-32F4-FAE16C46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8435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5E50052F-938A-7DC7-E1E3-CC6684D37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A0D92194-2657-D6AA-0368-6D20B1B0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E02EB772-714D-E26B-8F1C-C73FC652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6754BF4-63B7-6289-FCE9-D6BD7D78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4062754-F015-8C7F-B6FD-FB25F705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0915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B12599D-C3E3-EB50-FC3F-85706164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DF4A7501-26FD-741F-3325-8E9EFDB67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D2EABCF-ECDB-B5A4-8188-AF20C37E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F80A9E87-9772-EBC8-2EC9-B50F7F99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B18034D-C7CB-DCCB-DE99-EFEEE9B4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5512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B376C61-DFA1-B932-9AAD-9E04E424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C511F3B-0BE5-A6B6-3372-059C55BCA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FA6CED30-41A2-BF54-751C-5C17CF2F3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F98DFC2C-00B3-1462-FAA8-88E77D71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13AF3688-08C1-D710-4F35-038B8C9F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5ABA83EF-2633-E5CD-3C02-E005E40C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4909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676BD05-AD5B-56FA-9528-23AD05FF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DE3D3FB9-AEFA-16C8-8559-54B692D8B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4" name="Staðgengill efnis 3">
            <a:extLst>
              <a:ext uri="{FF2B5EF4-FFF2-40B4-BE49-F238E27FC236}">
                <a16:creationId xmlns:a16="http://schemas.microsoft.com/office/drawing/2014/main" id="{2D74FF0C-D093-408C-6C17-3DA54CF0B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5" name="Textastaðgengill 4">
            <a:extLst>
              <a:ext uri="{FF2B5EF4-FFF2-40B4-BE49-F238E27FC236}">
                <a16:creationId xmlns:a16="http://schemas.microsoft.com/office/drawing/2014/main" id="{48C92853-24B4-FEAA-D301-BB71B47BD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6" name="Staðgengill efnis 5">
            <a:extLst>
              <a:ext uri="{FF2B5EF4-FFF2-40B4-BE49-F238E27FC236}">
                <a16:creationId xmlns:a16="http://schemas.microsoft.com/office/drawing/2014/main" id="{19E7F9EF-B13A-E34A-1D2F-BE03005563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7" name="Dagsetningarstaðgengill 6">
            <a:extLst>
              <a:ext uri="{FF2B5EF4-FFF2-40B4-BE49-F238E27FC236}">
                <a16:creationId xmlns:a16="http://schemas.microsoft.com/office/drawing/2014/main" id="{5AD0A7EA-DD26-3252-B216-3DD61FDE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8" name="Síðufótarstaðgengill 7">
            <a:extLst>
              <a:ext uri="{FF2B5EF4-FFF2-40B4-BE49-F238E27FC236}">
                <a16:creationId xmlns:a16="http://schemas.microsoft.com/office/drawing/2014/main" id="{4355D23F-5329-4C8A-3AE1-D38387A4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>
            <a:extLst>
              <a:ext uri="{FF2B5EF4-FFF2-40B4-BE49-F238E27FC236}">
                <a16:creationId xmlns:a16="http://schemas.microsoft.com/office/drawing/2014/main" id="{1CD87FBA-98FD-DBEF-FD48-EB1C0FB8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990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E78AA76C-45C4-0282-BE59-309163C5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2A211AF2-4756-91BE-D2C3-B9E52D37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64C64D9F-301C-77E9-F456-CA9D340D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51FC3F1F-049A-ACBB-85AC-3633521B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2651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8EF4C35F-1C80-22CF-0870-6AB197EFC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3985D751-8068-A458-7C64-AC0FAE4B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945D59AA-9533-4D4E-B98C-F290F675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61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87234F40-8CD6-1FF4-6C5E-63AA21D77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EABEBD9-476F-4812-5C96-246D19477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E682FEDE-FE68-5B71-5653-1486CB5AB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1BD10C40-F7DE-30B3-86B9-59847F98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0A60A976-8BF2-97A6-B675-CCC76F5D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58634309-F1AC-947A-294F-E0EE20A8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8214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6DDDCED-758D-FD69-4AC8-5004ABF1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</a:p>
        </p:txBody>
      </p:sp>
      <p:sp>
        <p:nvSpPr>
          <p:cNvPr id="3" name="Staðgengill myndar 2">
            <a:extLst>
              <a:ext uri="{FF2B5EF4-FFF2-40B4-BE49-F238E27FC236}">
                <a16:creationId xmlns:a16="http://schemas.microsoft.com/office/drawing/2014/main" id="{78E4144A-DCB7-DE46-792C-3ED598275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A0066620-F5EA-918F-A2E4-1E122897B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Smelltu til að breyta textastílum frumgerðar</a:t>
            </a:r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832ABFFD-C68D-2C71-49C9-07B7D96F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48412E75-4B16-710A-71A1-7D7DF872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C74C1AEF-6307-1C07-4013-A3187940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8762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>
            <a:extLst>
              <a:ext uri="{FF2B5EF4-FFF2-40B4-BE49-F238E27FC236}">
                <a16:creationId xmlns:a16="http://schemas.microsoft.com/office/drawing/2014/main" id="{9C6DD302-E83C-2E5F-9E43-C41CE6D3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2834C28B-A435-64DA-8852-97F673081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8AC205A-A91C-0D9F-15D0-FD77F02D9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9B989-4E0C-43B9-84F8-61AF50B929EC}" type="datetimeFigureOut">
              <a:rPr lang="is-IS" smtClean="0"/>
              <a:t>10.5.2023</a:t>
            </a:fld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F9DC26A-E23E-90B3-3B13-41186991A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28082D2-FA9D-6ECA-9F49-57D58BF4D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DE17B-D34C-40BB-9313-381ADDA39C5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39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50.sv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youtu.be/hDd3bzA74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 descr="Colorful strings being woven togehter">
            <a:extLst>
              <a:ext uri="{FF2B5EF4-FFF2-40B4-BE49-F238E27FC236}">
                <a16:creationId xmlns:a16="http://schemas.microsoft.com/office/drawing/2014/main" id="{70F97F7C-677C-401F-6F32-309BDB440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" b="901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FD23CFB8-4D4E-D421-AAFB-6761BCAC1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1" y="3705225"/>
            <a:ext cx="4330262" cy="1360761"/>
          </a:xfrm>
        </p:spPr>
        <p:txBody>
          <a:bodyPr>
            <a:normAutofit/>
          </a:bodyPr>
          <a:lstStyle/>
          <a:p>
            <a:r>
              <a:rPr lang="is-IS" sz="4000" dirty="0"/>
              <a:t>Lýðræði, samvinna og samskipti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BF3609F1-AD7D-8F73-C1D7-399FD6C1C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is-IS" sz="2000" dirty="0"/>
              <a:t>Hulda Valdís Valdimarsdóttir</a:t>
            </a:r>
          </a:p>
          <a:p>
            <a:r>
              <a:rPr lang="is-IS" sz="2000" dirty="0"/>
              <a:t>Kolbrún Hrund Sigurgeirsdóttir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11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430821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8399585" y="5124570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8194" name="Picture 2" descr="The best pizza in London: 16 restaurants to try in 2022 | CN Traveller">
            <a:extLst>
              <a:ext uri="{FF2B5EF4-FFF2-40B4-BE49-F238E27FC236}">
                <a16:creationId xmlns:a16="http://schemas.microsoft.com/office/drawing/2014/main" id="{00CA600E-8136-4A4C-9490-C763E4C8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5" y="1629508"/>
            <a:ext cx="3892063" cy="38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erfect Air Fryer Hamburgers {So juicy and tender!} - Plated Cravings">
            <a:extLst>
              <a:ext uri="{FF2B5EF4-FFF2-40B4-BE49-F238E27FC236}">
                <a16:creationId xmlns:a16="http://schemas.microsoft.com/office/drawing/2014/main" id="{9E4B839F-C917-4E66-98F0-E32D72B8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54" y="1582614"/>
            <a:ext cx="3692771" cy="3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2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5" y="1451523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7383455" y="5144109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6" name="Staðgengill efnis 8">
            <a:extLst>
              <a:ext uri="{FF2B5EF4-FFF2-40B4-BE49-F238E27FC236}">
                <a16:creationId xmlns:a16="http://schemas.microsoft.com/office/drawing/2014/main" id="{B669F923-3229-4FB4-ABBE-38F2BE2C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7" y="2368456"/>
            <a:ext cx="2897534" cy="3038021"/>
          </a:xfrm>
          <a:prstGeom prst="rect">
            <a:avLst/>
          </a:prstGeom>
        </p:spPr>
      </p:pic>
      <p:pic>
        <p:nvPicPr>
          <p:cNvPr id="7" name="Staðgengill efnis 10">
            <a:extLst>
              <a:ext uri="{FF2B5EF4-FFF2-40B4-BE49-F238E27FC236}">
                <a16:creationId xmlns:a16="http://schemas.microsoft.com/office/drawing/2014/main" id="{E6A526EB-D523-4A1E-9EA0-906457002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49" y="1852249"/>
            <a:ext cx="2995966" cy="3281298"/>
          </a:xfrm>
          <a:prstGeom prst="rect">
            <a:avLst/>
          </a:prstGeom>
        </p:spPr>
      </p:pic>
      <p:sp>
        <p:nvSpPr>
          <p:cNvPr id="9" name="Titill 1">
            <a:extLst>
              <a:ext uri="{FF2B5EF4-FFF2-40B4-BE49-F238E27FC236}">
                <a16:creationId xmlns:a16="http://schemas.microsoft.com/office/drawing/2014/main" id="{EF86A9AE-41A1-42C8-ABF6-C1DA79427DDD}"/>
              </a:ext>
            </a:extLst>
          </p:cNvPr>
          <p:cNvSpPr txBox="1">
            <a:spLocks/>
          </p:cNvSpPr>
          <p:nvPr/>
        </p:nvSpPr>
        <p:spPr>
          <a:xfrm>
            <a:off x="2391505" y="401394"/>
            <a:ext cx="74089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Ég fylgist með fréttum</a:t>
            </a:r>
          </a:p>
        </p:txBody>
      </p:sp>
    </p:spTree>
    <p:extLst>
      <p:ext uri="{BB962C8B-B14F-4D97-AF65-F5344CB8AC3E}">
        <p14:creationId xmlns:p14="http://schemas.microsoft.com/office/powerpoint/2010/main" val="401894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5" y="1451523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7383455" y="5144109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6" name="Staðgengill efnis 8">
            <a:extLst>
              <a:ext uri="{FF2B5EF4-FFF2-40B4-BE49-F238E27FC236}">
                <a16:creationId xmlns:a16="http://schemas.microsoft.com/office/drawing/2014/main" id="{B669F923-3229-4FB4-ABBE-38F2BE2C0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7" y="2368456"/>
            <a:ext cx="2897534" cy="3038021"/>
          </a:xfrm>
          <a:prstGeom prst="rect">
            <a:avLst/>
          </a:prstGeom>
        </p:spPr>
      </p:pic>
      <p:pic>
        <p:nvPicPr>
          <p:cNvPr id="7" name="Staðgengill efnis 10">
            <a:extLst>
              <a:ext uri="{FF2B5EF4-FFF2-40B4-BE49-F238E27FC236}">
                <a16:creationId xmlns:a16="http://schemas.microsoft.com/office/drawing/2014/main" id="{E6A526EB-D523-4A1E-9EA0-906457002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49" y="1852249"/>
            <a:ext cx="2995966" cy="3281298"/>
          </a:xfrm>
          <a:prstGeom prst="rect">
            <a:avLst/>
          </a:prstGeom>
        </p:spPr>
      </p:pic>
      <p:sp>
        <p:nvSpPr>
          <p:cNvPr id="9" name="Titill 1">
            <a:extLst>
              <a:ext uri="{FF2B5EF4-FFF2-40B4-BE49-F238E27FC236}">
                <a16:creationId xmlns:a16="http://schemas.microsoft.com/office/drawing/2014/main" id="{EF86A9AE-41A1-42C8-ABF6-C1DA79427DDD}"/>
              </a:ext>
            </a:extLst>
          </p:cNvPr>
          <p:cNvSpPr txBox="1">
            <a:spLocks/>
          </p:cNvSpPr>
          <p:nvPr/>
        </p:nvSpPr>
        <p:spPr>
          <a:xfrm>
            <a:off x="822577" y="401394"/>
            <a:ext cx="9837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Ég mæti reglulega í félagsmiðstöðina mína</a:t>
            </a:r>
          </a:p>
        </p:txBody>
      </p:sp>
    </p:spTree>
    <p:extLst>
      <p:ext uri="{BB962C8B-B14F-4D97-AF65-F5344CB8AC3E}">
        <p14:creationId xmlns:p14="http://schemas.microsoft.com/office/powerpoint/2010/main" val="48678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5" y="1451523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7383455" y="5144109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sp>
        <p:nvSpPr>
          <p:cNvPr id="9" name="Titill 1">
            <a:extLst>
              <a:ext uri="{FF2B5EF4-FFF2-40B4-BE49-F238E27FC236}">
                <a16:creationId xmlns:a16="http://schemas.microsoft.com/office/drawing/2014/main" id="{EF86A9AE-41A1-42C8-ABF6-C1DA79427DDD}"/>
              </a:ext>
            </a:extLst>
          </p:cNvPr>
          <p:cNvSpPr txBox="1">
            <a:spLocks/>
          </p:cNvSpPr>
          <p:nvPr/>
        </p:nvSpPr>
        <p:spPr>
          <a:xfrm>
            <a:off x="822577" y="401394"/>
            <a:ext cx="9837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Allir eiga að vera sammála um allt</a:t>
            </a:r>
          </a:p>
        </p:txBody>
      </p:sp>
      <p:pic>
        <p:nvPicPr>
          <p:cNvPr id="10" name="Staðgengill efnis 9">
            <a:extLst>
              <a:ext uri="{FF2B5EF4-FFF2-40B4-BE49-F238E27FC236}">
                <a16:creationId xmlns:a16="http://schemas.microsoft.com/office/drawing/2014/main" id="{510C583B-66C7-44E6-9185-0E6C55C1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0" y="2559586"/>
            <a:ext cx="3946104" cy="1866623"/>
          </a:xfrm>
          <a:prstGeom prst="rect">
            <a:avLst/>
          </a:prstGeom>
        </p:spPr>
      </p:pic>
      <p:pic>
        <p:nvPicPr>
          <p:cNvPr id="11" name="Staðgengill efnis 14">
            <a:extLst>
              <a:ext uri="{FF2B5EF4-FFF2-40B4-BE49-F238E27FC236}">
                <a16:creationId xmlns:a16="http://schemas.microsoft.com/office/drawing/2014/main" id="{6F247DD9-9419-428A-83F0-982E62F0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0" y="3466898"/>
            <a:ext cx="4034024" cy="191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6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65" y="1900161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7383455" y="5144109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sp>
        <p:nvSpPr>
          <p:cNvPr id="9" name="Titill 1">
            <a:extLst>
              <a:ext uri="{FF2B5EF4-FFF2-40B4-BE49-F238E27FC236}">
                <a16:creationId xmlns:a16="http://schemas.microsoft.com/office/drawing/2014/main" id="{EF86A9AE-41A1-42C8-ABF6-C1DA79427DDD}"/>
              </a:ext>
            </a:extLst>
          </p:cNvPr>
          <p:cNvSpPr txBox="1">
            <a:spLocks/>
          </p:cNvSpPr>
          <p:nvPr/>
        </p:nvSpPr>
        <p:spPr>
          <a:xfrm>
            <a:off x="822577" y="401394"/>
            <a:ext cx="9837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Mér finnst mikilvægt að hlustað sé á skoðanir barna og unglinga</a:t>
            </a:r>
          </a:p>
        </p:txBody>
      </p:sp>
      <p:pic>
        <p:nvPicPr>
          <p:cNvPr id="10" name="Staðgengill efnis 9">
            <a:extLst>
              <a:ext uri="{FF2B5EF4-FFF2-40B4-BE49-F238E27FC236}">
                <a16:creationId xmlns:a16="http://schemas.microsoft.com/office/drawing/2014/main" id="{510C583B-66C7-44E6-9185-0E6C55C1D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9" y="3098848"/>
            <a:ext cx="3946104" cy="1866623"/>
          </a:xfrm>
          <a:prstGeom prst="rect">
            <a:avLst/>
          </a:prstGeom>
        </p:spPr>
      </p:pic>
      <p:pic>
        <p:nvPicPr>
          <p:cNvPr id="11" name="Staðgengill efnis 14">
            <a:extLst>
              <a:ext uri="{FF2B5EF4-FFF2-40B4-BE49-F238E27FC236}">
                <a16:creationId xmlns:a16="http://schemas.microsoft.com/office/drawing/2014/main" id="{6F247DD9-9419-428A-83F0-982E62F0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20" y="3466898"/>
            <a:ext cx="4034024" cy="191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5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C63469B-D022-9FDF-CAB9-FD567EA6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4692778" cy="47997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Hvað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er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lýðræði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Hvaða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orð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eða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hugtök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koma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upp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í </a:t>
            </a:r>
            <a:r>
              <a:rPr lang="en-US" sz="5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hugann</a:t>
            </a:r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Staðgengill efnis 4" descr="Stacked cubes to create a ring-like shape">
            <a:extLst>
              <a:ext uri="{FF2B5EF4-FFF2-40B4-BE49-F238E27FC236}">
                <a16:creationId xmlns:a16="http://schemas.microsoft.com/office/drawing/2014/main" id="{CA20326D-4A63-86A7-82EC-950EA7DFD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10713" b="1"/>
          <a:stretch/>
        </p:blipFill>
        <p:spPr>
          <a:xfrm>
            <a:off x="5534025" y="581891"/>
            <a:ext cx="5702383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87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8197C943-C65A-380D-9576-45281492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62" y="4465674"/>
            <a:ext cx="4786138" cy="1663995"/>
          </a:xfrm>
        </p:spPr>
        <p:txBody>
          <a:bodyPr anchor="t">
            <a:normAutofit/>
          </a:bodyPr>
          <a:lstStyle/>
          <a:p>
            <a:pPr algn="ctr"/>
            <a:r>
              <a:rPr lang="is-I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Lýðræði er……….</a:t>
            </a:r>
          </a:p>
        </p:txBody>
      </p:sp>
      <p:pic>
        <p:nvPicPr>
          <p:cNvPr id="5" name="Mynd 4" descr="Colorful ink in water">
            <a:extLst>
              <a:ext uri="{FF2B5EF4-FFF2-40B4-BE49-F238E27FC236}">
                <a16:creationId xmlns:a16="http://schemas.microsoft.com/office/drawing/2014/main" id="{4E70DF19-2863-DB3A-8C1D-8FA79431D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09" y="958197"/>
            <a:ext cx="4775791" cy="318784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1A21F9D-2400-0960-AA1D-2BF78FF9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814" y="818707"/>
            <a:ext cx="3131288" cy="5310963"/>
          </a:xfrm>
        </p:spPr>
        <p:txBody>
          <a:bodyPr anchor="ctr">
            <a:normAutofit/>
          </a:bodyPr>
          <a:lstStyle/>
          <a:p>
            <a:r>
              <a:rPr lang="is-IS" sz="2000" dirty="0">
                <a:solidFill>
                  <a:srgbClr val="595959"/>
                </a:solidFill>
              </a:rPr>
              <a:t>Ákveðið stjórnskipulag</a:t>
            </a:r>
          </a:p>
          <a:p>
            <a:r>
              <a:rPr lang="is-IS" sz="2000" dirty="0">
                <a:solidFill>
                  <a:srgbClr val="595959"/>
                </a:solidFill>
              </a:rPr>
              <a:t>Að lifa saman og deila sameiginlegu rými </a:t>
            </a:r>
          </a:p>
          <a:p>
            <a:r>
              <a:rPr lang="is-IS" sz="2000" dirty="0">
                <a:solidFill>
                  <a:srgbClr val="595959"/>
                </a:solidFill>
              </a:rPr>
              <a:t>Þroskast saman og læra hvert af öðru</a:t>
            </a:r>
          </a:p>
          <a:p>
            <a:r>
              <a:rPr lang="is-IS" sz="2000" dirty="0">
                <a:solidFill>
                  <a:srgbClr val="595959"/>
                </a:solidFill>
              </a:rPr>
              <a:t>Gerir kröfur um ýmis konar persónulega og félagslega hæfni</a:t>
            </a:r>
          </a:p>
          <a:p>
            <a:r>
              <a:rPr lang="is-IS" sz="2000" dirty="0">
                <a:solidFill>
                  <a:srgbClr val="595959"/>
                </a:solidFill>
              </a:rPr>
              <a:t>Krefst þess að við komumst að samkomulagi um ýmis mál</a:t>
            </a:r>
          </a:p>
          <a:p>
            <a:r>
              <a:rPr lang="is-IS" sz="2000" dirty="0">
                <a:solidFill>
                  <a:srgbClr val="595959"/>
                </a:solidFill>
              </a:rPr>
              <a:t>Forðar okkur frá hörmungum</a:t>
            </a:r>
          </a:p>
          <a:p>
            <a:endParaRPr lang="is-IS" sz="2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FB0DE03-7DF1-1172-C8AF-C2AFFF6B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Frumskógur lýðræðisins</a:t>
            </a:r>
          </a:p>
        </p:txBody>
      </p:sp>
      <p:pic>
        <p:nvPicPr>
          <p:cNvPr id="6" name="Staðgengill efnis 5" descr="Aerial photo of the river flowing through the forest">
            <a:extLst>
              <a:ext uri="{FF2B5EF4-FFF2-40B4-BE49-F238E27FC236}">
                <a16:creationId xmlns:a16="http://schemas.microsoft.com/office/drawing/2014/main" id="{96D67B01-1F86-53F3-96E3-6752D0309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8" y="2028825"/>
            <a:ext cx="5801784" cy="4117975"/>
          </a:xfrm>
        </p:spPr>
      </p:pic>
      <p:graphicFrame>
        <p:nvGraphicFramePr>
          <p:cNvPr id="4" name="Content Placeholder 8" descr="Basic Block List showing 6 groups of boxes, each a different color, arranged from left to right and top to bottom by row with 2 boxes in each row.">
            <a:extLst>
              <a:ext uri="{FF2B5EF4-FFF2-40B4-BE49-F238E27FC236}">
                <a16:creationId xmlns:a16="http://schemas.microsoft.com/office/drawing/2014/main" id="{72A6374A-B14E-39E7-DF05-71287A138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733791"/>
              </p:ext>
            </p:extLst>
          </p:nvPr>
        </p:nvGraphicFramePr>
        <p:xfrm>
          <a:off x="7267575" y="2124075"/>
          <a:ext cx="4754563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arammi 8">
            <a:extLst>
              <a:ext uri="{FF2B5EF4-FFF2-40B4-BE49-F238E27FC236}">
                <a16:creationId xmlns:a16="http://schemas.microsoft.com/office/drawing/2014/main" id="{3975126A-9011-DC56-B292-9DFBB9309CB2}"/>
              </a:ext>
            </a:extLst>
          </p:cNvPr>
          <p:cNvSpPr txBox="1"/>
          <p:nvPr/>
        </p:nvSpPr>
        <p:spPr>
          <a:xfrm>
            <a:off x="1171575" y="250567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dirty="0"/>
              <a:t>Hvað felst í því að vera hluti af lýðræðissamfélagi?</a:t>
            </a:r>
          </a:p>
          <a:p>
            <a:endParaRPr lang="is-IS" sz="2400" dirty="0"/>
          </a:p>
          <a:p>
            <a:r>
              <a:rPr lang="is-IS" sz="2400" dirty="0"/>
              <a:t>Hvar er eiginlega best að byrja?</a:t>
            </a:r>
          </a:p>
          <a:p>
            <a:endParaRPr lang="is-IS" sz="2400" dirty="0"/>
          </a:p>
          <a:p>
            <a:r>
              <a:rPr lang="is-IS" sz="2400" dirty="0"/>
              <a:t>Er þetta ekki of flókið?</a:t>
            </a:r>
          </a:p>
        </p:txBody>
      </p:sp>
    </p:spTree>
    <p:extLst>
      <p:ext uri="{BB962C8B-B14F-4D97-AF65-F5344CB8AC3E}">
        <p14:creationId xmlns:p14="http://schemas.microsoft.com/office/powerpoint/2010/main" val="581580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45A2EC2-4C3C-D3C8-BDFF-0B431C48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Hvar liggja okkar skyldur?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2DE0ED16-1C0D-6318-10D4-177043BFBD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Barnasáttmálinn</a:t>
            </a:r>
          </a:p>
          <a:p>
            <a:pPr lvl="1"/>
            <a:r>
              <a:rPr lang="is-IS" dirty="0"/>
              <a:t>12. grein: Réttur til að láta skoðanir sínar í ljós og til að hafa áhrif.</a:t>
            </a:r>
          </a:p>
          <a:p>
            <a:r>
              <a:rPr lang="is-IS" dirty="0"/>
              <a:t>Menntastefnan</a:t>
            </a:r>
          </a:p>
          <a:p>
            <a:pPr lvl="1"/>
            <a:r>
              <a:rPr lang="is-IS" dirty="0"/>
              <a:t>Leiðarljós: Barnið sem virkur þátttakandi.</a:t>
            </a:r>
          </a:p>
          <a:p>
            <a:pPr lvl="1"/>
            <a:r>
              <a:rPr lang="is-IS" dirty="0"/>
              <a:t>Félagsfærni: Samfélagsleg ábyrgð og virkni.</a:t>
            </a:r>
          </a:p>
          <a:p>
            <a:r>
              <a:rPr lang="is-IS" dirty="0"/>
              <a:t>Lýðræði er grunnþáttur í skóla- og frístundastarfi.</a:t>
            </a:r>
          </a:p>
          <a:p>
            <a:endParaRPr lang="is-IS" dirty="0"/>
          </a:p>
        </p:txBody>
      </p:sp>
      <p:pic>
        <p:nvPicPr>
          <p:cNvPr id="8" name="Staðgengill efnis 7">
            <a:extLst>
              <a:ext uri="{FF2B5EF4-FFF2-40B4-BE49-F238E27FC236}">
                <a16:creationId xmlns:a16="http://schemas.microsoft.com/office/drawing/2014/main" id="{643B553F-9CE8-B690-2D5D-80005A4D45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86875" y="3348831"/>
            <a:ext cx="2066925" cy="2714625"/>
          </a:xfrm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F39B194D-2A14-BF62-FF55-DE1AC5F2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5" y="1176735"/>
            <a:ext cx="2047875" cy="2686050"/>
          </a:xfrm>
          <a:prstGeom prst="rect">
            <a:avLst/>
          </a:prstGeom>
        </p:spPr>
      </p:pic>
      <p:pic>
        <p:nvPicPr>
          <p:cNvPr id="10" name="Mynd 9">
            <a:extLst>
              <a:ext uri="{FF2B5EF4-FFF2-40B4-BE49-F238E27FC236}">
                <a16:creationId xmlns:a16="http://schemas.microsoft.com/office/drawing/2014/main" id="{3BF9D337-D81C-B5F9-EFA9-10FCC5822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12" y="3714750"/>
            <a:ext cx="20764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9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BA18C00-8A42-A150-BA16-1AC718E5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Raunveruleg þátttaka – Neikvæð þátttaka</a:t>
            </a:r>
          </a:p>
        </p:txBody>
      </p:sp>
      <p:sp>
        <p:nvSpPr>
          <p:cNvPr id="6" name="Textarammi 5">
            <a:extLst>
              <a:ext uri="{FF2B5EF4-FFF2-40B4-BE49-F238E27FC236}">
                <a16:creationId xmlns:a16="http://schemas.microsoft.com/office/drawing/2014/main" id="{042A4DB8-3022-1633-0033-7350FD003ED7}"/>
              </a:ext>
            </a:extLst>
          </p:cNvPr>
          <p:cNvSpPr txBox="1"/>
          <p:nvPr/>
        </p:nvSpPr>
        <p:spPr>
          <a:xfrm>
            <a:off x="7170914" y="6039110"/>
            <a:ext cx="34326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050" dirty="0"/>
              <a:t>Guðmundur Ari Sigurjónsson, 2015</a:t>
            </a:r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D3E9FCF8-19D6-EB01-9382-483030099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921" y="1892127"/>
            <a:ext cx="1508141" cy="4419773"/>
          </a:xfrm>
          <a:prstGeom prst="rect">
            <a:avLst/>
          </a:prstGeom>
        </p:spPr>
      </p:pic>
      <p:sp>
        <p:nvSpPr>
          <p:cNvPr id="9" name="Textarammi 8">
            <a:extLst>
              <a:ext uri="{FF2B5EF4-FFF2-40B4-BE49-F238E27FC236}">
                <a16:creationId xmlns:a16="http://schemas.microsoft.com/office/drawing/2014/main" id="{193FD23C-8050-6F21-ABF7-5969006ADBB7}"/>
              </a:ext>
            </a:extLst>
          </p:cNvPr>
          <p:cNvSpPr txBox="1"/>
          <p:nvPr/>
        </p:nvSpPr>
        <p:spPr>
          <a:xfrm>
            <a:off x="3692299" y="2045709"/>
            <a:ext cx="54663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Þátttökustigi </a:t>
            </a:r>
            <a:r>
              <a:rPr lang="is-IS" b="1" dirty="0" err="1"/>
              <a:t>Harts</a:t>
            </a:r>
            <a:r>
              <a:rPr lang="is-IS" b="1" dirty="0"/>
              <a:t> (1992)</a:t>
            </a:r>
          </a:p>
          <a:p>
            <a:endParaRPr lang="is-IS" b="1" dirty="0"/>
          </a:p>
          <a:p>
            <a:r>
              <a:rPr lang="is-IS" i="1" dirty="0"/>
              <a:t>Raunveruleg þátttaka</a:t>
            </a:r>
          </a:p>
          <a:p>
            <a:r>
              <a:rPr lang="is-IS" dirty="0"/>
              <a:t>8. Frumkvæði ungs fólks, sameiginleg ákvarðanataka</a:t>
            </a:r>
          </a:p>
          <a:p>
            <a:r>
              <a:rPr lang="is-IS" dirty="0"/>
              <a:t>7. Frumkvæði og framkvæmd ungs fólks</a:t>
            </a:r>
          </a:p>
          <a:p>
            <a:r>
              <a:rPr lang="is-IS" dirty="0"/>
              <a:t>6. Fullorðins frumkvæði en sameiginleg ákvarðanataka</a:t>
            </a:r>
          </a:p>
          <a:p>
            <a:endParaRPr lang="is-IS" dirty="0"/>
          </a:p>
          <a:p>
            <a:r>
              <a:rPr lang="is-IS" dirty="0"/>
              <a:t>5. Upplýstir ráðgjafar</a:t>
            </a:r>
          </a:p>
          <a:p>
            <a:r>
              <a:rPr lang="is-IS" dirty="0"/>
              <a:t>4. Úthlutuð en upplýst þátttaka</a:t>
            </a:r>
          </a:p>
          <a:p>
            <a:endParaRPr lang="is-IS" i="1" dirty="0"/>
          </a:p>
          <a:p>
            <a:r>
              <a:rPr lang="is-IS" i="1" dirty="0"/>
              <a:t>Neikvæð þátttaka</a:t>
            </a:r>
          </a:p>
          <a:p>
            <a:r>
              <a:rPr lang="is-IS" dirty="0"/>
              <a:t>3. Aðeins að nafninu til</a:t>
            </a:r>
          </a:p>
          <a:p>
            <a:r>
              <a:rPr lang="is-IS" dirty="0"/>
              <a:t>2. Til skrauts</a:t>
            </a:r>
          </a:p>
          <a:p>
            <a:r>
              <a:rPr lang="is-IS" dirty="0"/>
              <a:t>1. Spilað með þátttakendur</a:t>
            </a:r>
          </a:p>
          <a:p>
            <a:endParaRPr lang="is-IS" dirty="0"/>
          </a:p>
        </p:txBody>
      </p:sp>
      <p:pic>
        <p:nvPicPr>
          <p:cNvPr id="31" name="Staðgengill efnis 30" descr="Badge 1 with solid fill">
            <a:extLst>
              <a:ext uri="{FF2B5EF4-FFF2-40B4-BE49-F238E27FC236}">
                <a16:creationId xmlns:a16="http://schemas.microsoft.com/office/drawing/2014/main" id="{BD6450C1-BA61-9BE2-3064-30B7852B6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062" y="5478138"/>
            <a:ext cx="457200" cy="457200"/>
          </a:xfrm>
        </p:spPr>
      </p:pic>
      <p:pic>
        <p:nvPicPr>
          <p:cNvPr id="33" name="Mynd 32" descr="Badge with solid fill">
            <a:extLst>
              <a:ext uri="{FF2B5EF4-FFF2-40B4-BE49-F238E27FC236}">
                <a16:creationId xmlns:a16="http://schemas.microsoft.com/office/drawing/2014/main" id="{11C17153-ECEA-1C25-88C9-E320B2F83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0475" y="5004411"/>
            <a:ext cx="471787" cy="471787"/>
          </a:xfrm>
          <a:prstGeom prst="rect">
            <a:avLst/>
          </a:prstGeom>
        </p:spPr>
      </p:pic>
      <p:pic>
        <p:nvPicPr>
          <p:cNvPr id="35" name="Mynd 34" descr="Badge 3 with solid fill">
            <a:extLst>
              <a:ext uri="{FF2B5EF4-FFF2-40B4-BE49-F238E27FC236}">
                <a16:creationId xmlns:a16="http://schemas.microsoft.com/office/drawing/2014/main" id="{E0829897-56AC-BCB0-138E-08A903331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597" y="4542830"/>
            <a:ext cx="471787" cy="471787"/>
          </a:xfrm>
          <a:prstGeom prst="rect">
            <a:avLst/>
          </a:prstGeom>
        </p:spPr>
      </p:pic>
      <p:pic>
        <p:nvPicPr>
          <p:cNvPr id="37" name="Mynd 36" descr="Badge 4 with solid fill">
            <a:extLst>
              <a:ext uri="{FF2B5EF4-FFF2-40B4-BE49-F238E27FC236}">
                <a16:creationId xmlns:a16="http://schemas.microsoft.com/office/drawing/2014/main" id="{19C6BB7D-D466-445E-F6D2-E923F4BC86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0475" y="4106036"/>
            <a:ext cx="457200" cy="457200"/>
          </a:xfrm>
          <a:prstGeom prst="rect">
            <a:avLst/>
          </a:prstGeom>
        </p:spPr>
      </p:pic>
      <p:pic>
        <p:nvPicPr>
          <p:cNvPr id="39" name="Mynd 38" descr="Badge 5 with solid fill">
            <a:extLst>
              <a:ext uri="{FF2B5EF4-FFF2-40B4-BE49-F238E27FC236}">
                <a16:creationId xmlns:a16="http://schemas.microsoft.com/office/drawing/2014/main" id="{0717AA73-4824-504A-D0A4-EE729EAEBD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0475" y="3664861"/>
            <a:ext cx="457200" cy="457200"/>
          </a:xfrm>
          <a:prstGeom prst="rect">
            <a:avLst/>
          </a:prstGeom>
        </p:spPr>
      </p:pic>
      <p:pic>
        <p:nvPicPr>
          <p:cNvPr id="41" name="Mynd 40" descr="Badge 6 with solid fill">
            <a:extLst>
              <a:ext uri="{FF2B5EF4-FFF2-40B4-BE49-F238E27FC236}">
                <a16:creationId xmlns:a16="http://schemas.microsoft.com/office/drawing/2014/main" id="{C99F57F0-E19F-6C0F-4CAB-C7255EC4A2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18321" y="3178877"/>
            <a:ext cx="457200" cy="457200"/>
          </a:xfrm>
          <a:prstGeom prst="rect">
            <a:avLst/>
          </a:prstGeom>
        </p:spPr>
      </p:pic>
      <p:pic>
        <p:nvPicPr>
          <p:cNvPr id="47" name="Mynd 46" descr="Badge 7 with solid fill">
            <a:extLst>
              <a:ext uri="{FF2B5EF4-FFF2-40B4-BE49-F238E27FC236}">
                <a16:creationId xmlns:a16="http://schemas.microsoft.com/office/drawing/2014/main" id="{123D5D03-304C-F300-44BE-B9D5639E8F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0475" y="2712559"/>
            <a:ext cx="457200" cy="457200"/>
          </a:xfrm>
          <a:prstGeom prst="rect">
            <a:avLst/>
          </a:prstGeom>
        </p:spPr>
      </p:pic>
      <p:pic>
        <p:nvPicPr>
          <p:cNvPr id="49" name="Mynd 48" descr="Badge 8 with solid fill">
            <a:extLst>
              <a:ext uri="{FF2B5EF4-FFF2-40B4-BE49-F238E27FC236}">
                <a16:creationId xmlns:a16="http://schemas.microsoft.com/office/drawing/2014/main" id="{191382C3-E31D-FCAE-7011-E460831E62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8321" y="2261394"/>
            <a:ext cx="457200" cy="457200"/>
          </a:xfrm>
          <a:prstGeom prst="rect">
            <a:avLst/>
          </a:prstGeom>
        </p:spPr>
      </p:pic>
      <p:pic>
        <p:nvPicPr>
          <p:cNvPr id="55" name="Mynd 54" descr="Cloud outline">
            <a:extLst>
              <a:ext uri="{FF2B5EF4-FFF2-40B4-BE49-F238E27FC236}">
                <a16:creationId xmlns:a16="http://schemas.microsoft.com/office/drawing/2014/main" id="{202661E0-0428-3434-2FA3-EE0CDFB950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43791" y="3729976"/>
            <a:ext cx="914400" cy="914400"/>
          </a:xfrm>
          <a:prstGeom prst="rect">
            <a:avLst/>
          </a:prstGeom>
        </p:spPr>
      </p:pic>
      <p:pic>
        <p:nvPicPr>
          <p:cNvPr id="57" name="Mynd 56" descr="Partial sun outline">
            <a:extLst>
              <a:ext uri="{FF2B5EF4-FFF2-40B4-BE49-F238E27FC236}">
                <a16:creationId xmlns:a16="http://schemas.microsoft.com/office/drawing/2014/main" id="{4BF565EB-0103-8B6A-5CD8-91CDBA3246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43791" y="2433568"/>
            <a:ext cx="914400" cy="914400"/>
          </a:xfrm>
          <a:prstGeom prst="rect">
            <a:avLst/>
          </a:prstGeom>
        </p:spPr>
      </p:pic>
      <p:pic>
        <p:nvPicPr>
          <p:cNvPr id="59" name="Mynd 58" descr="Rain outline">
            <a:extLst>
              <a:ext uri="{FF2B5EF4-FFF2-40B4-BE49-F238E27FC236}">
                <a16:creationId xmlns:a16="http://schemas.microsoft.com/office/drawing/2014/main" id="{21F67207-4AE7-321A-6140-29DCD9CF4EC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43791" y="50209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45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4E7CC74A-70B1-D2C0-C8D1-202F43E0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3850"/>
            <a:ext cx="6224057" cy="57435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3200" b="1" dirty="0" err="1"/>
              <a:t>Dagskráin</a:t>
            </a:r>
            <a:r>
              <a:rPr lang="en-US" sz="3200" b="1" dirty="0"/>
              <a:t> í </a:t>
            </a:r>
            <a:r>
              <a:rPr lang="en-US" sz="3200" b="1" dirty="0" err="1"/>
              <a:t>dag</a:t>
            </a:r>
            <a:r>
              <a:rPr lang="en-US" sz="3200" b="1" dirty="0"/>
              <a:t>: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9:00 	</a:t>
            </a:r>
            <a:r>
              <a:rPr lang="en-US" sz="3200" dirty="0" err="1"/>
              <a:t>Ísbrjótur</a:t>
            </a:r>
            <a:br>
              <a:rPr lang="en-US" sz="3200" dirty="0"/>
            </a:br>
            <a:r>
              <a:rPr lang="en-US" sz="3200" dirty="0"/>
              <a:t>9:10 	</a:t>
            </a:r>
            <a:r>
              <a:rPr lang="en-US" sz="3200" dirty="0" err="1"/>
              <a:t>Spáð</a:t>
            </a:r>
            <a:r>
              <a:rPr lang="en-US" sz="3200" dirty="0"/>
              <a:t> í </a:t>
            </a:r>
            <a:r>
              <a:rPr lang="en-US" sz="3200" dirty="0" err="1"/>
              <a:t>lýðræði</a:t>
            </a:r>
            <a:br>
              <a:rPr lang="en-US" sz="3200" dirty="0"/>
            </a:br>
            <a:r>
              <a:rPr lang="en-US" sz="3200" dirty="0"/>
              <a:t>9:20 	</a:t>
            </a:r>
            <a:r>
              <a:rPr lang="en-US" sz="3200" dirty="0" err="1"/>
              <a:t>Fyrirkomulagið</a:t>
            </a:r>
            <a:r>
              <a:rPr lang="en-US" sz="3200" dirty="0"/>
              <a:t> </a:t>
            </a:r>
            <a:r>
              <a:rPr lang="en-US" sz="3200" dirty="0" err="1"/>
              <a:t>hjá</a:t>
            </a:r>
            <a:r>
              <a:rPr lang="en-US" sz="3200" dirty="0"/>
              <a:t> </a:t>
            </a:r>
            <a:r>
              <a:rPr lang="en-US" sz="3200" dirty="0" err="1"/>
              <a:t>okkur</a:t>
            </a:r>
            <a:br>
              <a:rPr lang="en-US" sz="3200" dirty="0"/>
            </a:br>
            <a:r>
              <a:rPr lang="en-US" sz="3200" dirty="0"/>
              <a:t>9:35 	</a:t>
            </a:r>
            <a:r>
              <a:rPr lang="en-US" sz="3200" dirty="0" err="1"/>
              <a:t>Stuttar</a:t>
            </a:r>
            <a:r>
              <a:rPr lang="en-US" sz="3200" dirty="0"/>
              <a:t> </a:t>
            </a:r>
            <a:r>
              <a:rPr lang="en-US" sz="3200" dirty="0" err="1"/>
              <a:t>kynningar</a:t>
            </a:r>
            <a:br>
              <a:rPr lang="en-US" sz="3200" dirty="0"/>
            </a:br>
            <a:r>
              <a:rPr lang="en-US" sz="3200" dirty="0"/>
              <a:t>10:00 </a:t>
            </a:r>
            <a:r>
              <a:rPr lang="en-US" sz="3200" dirty="0" err="1"/>
              <a:t>Kaffipása</a:t>
            </a:r>
            <a:br>
              <a:rPr lang="en-US" sz="3200" dirty="0"/>
            </a:br>
            <a:r>
              <a:rPr lang="en-US" sz="3200" dirty="0"/>
              <a:t>10:10 </a:t>
            </a:r>
            <a:r>
              <a:rPr lang="en-US" sz="3200" dirty="0" err="1"/>
              <a:t>Forréttindabingó</a:t>
            </a:r>
            <a:br>
              <a:rPr lang="en-US" sz="3200" dirty="0"/>
            </a:br>
            <a:r>
              <a:rPr lang="en-US" sz="3200" dirty="0"/>
              <a:t>10:25 </a:t>
            </a:r>
            <a:r>
              <a:rPr lang="en-US" sz="3200" dirty="0" err="1"/>
              <a:t>Samvinna</a:t>
            </a:r>
            <a:r>
              <a:rPr lang="en-US" sz="3200" dirty="0"/>
              <a:t> og </a:t>
            </a:r>
            <a:r>
              <a:rPr lang="en-US" sz="3200" dirty="0" err="1"/>
              <a:t>góð</a:t>
            </a:r>
            <a:r>
              <a:rPr lang="en-US" sz="3200" dirty="0"/>
              <a:t> </a:t>
            </a:r>
            <a:r>
              <a:rPr lang="en-US" sz="3200" dirty="0" err="1"/>
              <a:t>samskipti</a:t>
            </a:r>
            <a:br>
              <a:rPr lang="en-US" sz="3200" dirty="0"/>
            </a:br>
            <a:r>
              <a:rPr lang="en-US" sz="3200" dirty="0"/>
              <a:t>10:45 </a:t>
            </a:r>
            <a:r>
              <a:rPr lang="en-US" sz="3200" dirty="0" err="1"/>
              <a:t>Við</a:t>
            </a:r>
            <a:r>
              <a:rPr lang="en-US" sz="3200" dirty="0"/>
              <a:t> </a:t>
            </a:r>
            <a:r>
              <a:rPr lang="en-US" sz="3200" dirty="0" err="1"/>
              <a:t>getum</a:t>
            </a:r>
            <a:r>
              <a:rPr lang="en-US" sz="3200" dirty="0"/>
              <a:t>……</a:t>
            </a:r>
            <a:br>
              <a:rPr lang="en-US" sz="3200" dirty="0"/>
            </a:br>
            <a:r>
              <a:rPr lang="en-US" sz="3200" dirty="0"/>
              <a:t>11:00 </a:t>
            </a:r>
            <a:r>
              <a:rPr lang="en-US" sz="3200" dirty="0" err="1"/>
              <a:t>Takk</a:t>
            </a:r>
            <a:r>
              <a:rPr lang="en-US" sz="3200" dirty="0"/>
              <a:t> </a:t>
            </a:r>
            <a:r>
              <a:rPr lang="en-US" sz="3200" dirty="0" err="1"/>
              <a:t>fyrir</a:t>
            </a:r>
            <a:r>
              <a:rPr lang="en-US" sz="3200" dirty="0"/>
              <a:t> í </a:t>
            </a:r>
            <a:r>
              <a:rPr lang="en-US" sz="3200" dirty="0" err="1"/>
              <a:t>dag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Mynd 4" descr="Geometric shapes on a wooden background">
            <a:extLst>
              <a:ext uri="{FF2B5EF4-FFF2-40B4-BE49-F238E27FC236}">
                <a16:creationId xmlns:a16="http://schemas.microsoft.com/office/drawing/2014/main" id="{AAF6DEE0-FD4B-C30A-7D49-BE0238328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26190" b="-1"/>
          <a:stretch/>
        </p:blipFill>
        <p:spPr>
          <a:xfrm>
            <a:off x="6791325" y="10"/>
            <a:ext cx="540067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1557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A21DA1F6-AA50-A7CD-11EE-A0CED115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is-IS" dirty="0"/>
              <a:t>Þarf að varast….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318E53C-298D-7EC1-41D9-020E20DFC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524"/>
            <a:ext cx="5387967" cy="4810125"/>
          </a:xfrm>
        </p:spPr>
        <p:txBody>
          <a:bodyPr>
            <a:normAutofit lnSpcReduction="10000"/>
          </a:bodyPr>
          <a:lstStyle/>
          <a:p>
            <a:r>
              <a:rPr lang="is-IS" sz="2400" dirty="0"/>
              <a:t>Að lýðræði og umræði um það gleymist.</a:t>
            </a:r>
          </a:p>
          <a:p>
            <a:r>
              <a:rPr lang="is-IS" sz="2400" dirty="0"/>
              <a:t>Að það að meirihlutinn ráði sé eina leiðin til að taka lýðræðislega ákvörðun.</a:t>
            </a:r>
          </a:p>
          <a:p>
            <a:r>
              <a:rPr lang="is-IS" sz="2400" dirty="0"/>
              <a:t>Að ákvarðanir séu teknar án samráðs. </a:t>
            </a:r>
          </a:p>
          <a:p>
            <a:r>
              <a:rPr lang="is-IS" sz="2400" dirty="0"/>
              <a:t>Að fara einsleitar leiðir í lýðræðisvinnu – lýðræðisleg vinnubrögð bjóða nefnilega upp á svo mikla fjölbreytni.</a:t>
            </a:r>
          </a:p>
          <a:p>
            <a:r>
              <a:rPr lang="is-IS" sz="2400" dirty="0"/>
              <a:t>Að gefast upp af því að hugtökin eru svo flókin og erfitt að útskýra þau.</a:t>
            </a:r>
          </a:p>
          <a:p>
            <a:r>
              <a:rPr lang="is-IS" sz="2400" dirty="0"/>
              <a:t>Að gleyma Barnasáttmálanum.</a:t>
            </a:r>
          </a:p>
          <a:p>
            <a:r>
              <a:rPr lang="is-IS" sz="2400" dirty="0"/>
              <a:t>Að gera ráð fyrir að allir hafi sömu möguleika á að koma sínum sjónarmiðum á framfæri.</a:t>
            </a:r>
          </a:p>
          <a:p>
            <a:endParaRPr lang="is-IS" sz="1600" dirty="0"/>
          </a:p>
        </p:txBody>
      </p:sp>
      <p:pic>
        <p:nvPicPr>
          <p:cNvPr id="9" name="Mynd 8" descr="Paper chain people and their shadows">
            <a:extLst>
              <a:ext uri="{FF2B5EF4-FFF2-40B4-BE49-F238E27FC236}">
                <a16:creationId xmlns:a16="http://schemas.microsoft.com/office/drawing/2014/main" id="{100EF9C2-C632-5490-E636-84D99BFF6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r="23608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42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105A36EA-B73D-4766-90A9-4C5C76AF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is-IS" sz="3100"/>
              <a:t>Fyrirkomulagið í mínum skóla og félagsmiðstöð?</a:t>
            </a:r>
          </a:p>
        </p:txBody>
      </p:sp>
      <p:pic>
        <p:nvPicPr>
          <p:cNvPr id="5" name="Mynd 4" descr="City lights focused in magnifying glass">
            <a:extLst>
              <a:ext uri="{FF2B5EF4-FFF2-40B4-BE49-F238E27FC236}">
                <a16:creationId xmlns:a16="http://schemas.microsoft.com/office/drawing/2014/main" id="{A9C9D9BE-C96C-CB8F-CE73-BF4821927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r="1616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1228238-8BDA-5920-14C6-05006AAD7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1940439"/>
            <a:ext cx="4140013" cy="4917560"/>
          </a:xfrm>
        </p:spPr>
        <p:txBody>
          <a:bodyPr>
            <a:normAutofit lnSpcReduction="10000"/>
          </a:bodyPr>
          <a:lstStyle/>
          <a:p>
            <a:r>
              <a:rPr lang="is-IS" sz="2400" dirty="0"/>
              <a:t>Búa til stutta kynningu</a:t>
            </a:r>
          </a:p>
          <a:p>
            <a:pPr lvl="1"/>
            <a:r>
              <a:rPr lang="is-IS" dirty="0"/>
              <a:t>Hvernig er valið í skólaráð/nemendaráð/ félagsmiðstöðvaráð</a:t>
            </a:r>
          </a:p>
          <a:p>
            <a:pPr lvl="1"/>
            <a:r>
              <a:rPr lang="is-IS" dirty="0"/>
              <a:t>Hversu mörg eru í ráðunum</a:t>
            </a:r>
          </a:p>
          <a:p>
            <a:pPr lvl="1"/>
            <a:r>
              <a:rPr lang="is-IS" dirty="0"/>
              <a:t>Hver veitir ráðunum stuðning</a:t>
            </a:r>
          </a:p>
          <a:p>
            <a:pPr lvl="1"/>
            <a:r>
              <a:rPr lang="is-IS" dirty="0"/>
              <a:t>Hversu oft funda ráðin</a:t>
            </a:r>
          </a:p>
          <a:p>
            <a:pPr lvl="1"/>
            <a:r>
              <a:rPr lang="is-IS" dirty="0"/>
              <a:t>Hvernig er leitað eftir hugmyndum og skoðunum annarra krakka</a:t>
            </a:r>
          </a:p>
          <a:p>
            <a:r>
              <a:rPr lang="is-IS" sz="2400" dirty="0"/>
              <a:t>Kynna fyrir hinum hópunum/borðunum</a:t>
            </a:r>
          </a:p>
          <a:p>
            <a:pPr lvl="1"/>
            <a:endParaRPr lang="is-IS" sz="2000" dirty="0"/>
          </a:p>
        </p:txBody>
      </p:sp>
    </p:spTree>
    <p:extLst>
      <p:ext uri="{BB962C8B-B14F-4D97-AF65-F5344CB8AC3E}">
        <p14:creationId xmlns:p14="http://schemas.microsoft.com/office/powerpoint/2010/main" val="251797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CF68-47B9-047B-34A2-FD2832C1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A6563B2-C42F-C7C3-8367-C050680C50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44952"/>
              </p:ext>
            </p:extLst>
          </p:nvPr>
        </p:nvGraphicFramePr>
        <p:xfrm>
          <a:off x="838200" y="365125"/>
          <a:ext cx="10515600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38CFC2A-18FF-BAF9-AD1A-5E8CBC39D4C4}"/>
              </a:ext>
            </a:extLst>
          </p:cNvPr>
          <p:cNvSpPr/>
          <p:nvPr/>
        </p:nvSpPr>
        <p:spPr>
          <a:xfrm>
            <a:off x="4575622" y="989734"/>
            <a:ext cx="438514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Íslenskum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ælandi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2C380-3DB7-F497-E95B-38527456552F}"/>
              </a:ext>
            </a:extLst>
          </p:cNvPr>
          <p:cNvSpPr/>
          <p:nvPr/>
        </p:nvSpPr>
        <p:spPr>
          <a:xfrm>
            <a:off x="6096000" y="1290142"/>
            <a:ext cx="204248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Gagnkynhneigt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cis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A07D8-D37D-DC30-B790-5CB6301B2A2C}"/>
              </a:ext>
            </a:extLst>
          </p:cNvPr>
          <p:cNvSpPr/>
          <p:nvPr/>
        </p:nvSpPr>
        <p:spPr>
          <a:xfrm>
            <a:off x="5874037" y="1609462"/>
            <a:ext cx="158068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Ófatlað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hraust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DED095-9A7D-3A97-C105-824F36FE9FD3}"/>
              </a:ext>
            </a:extLst>
          </p:cNvPr>
          <p:cNvSpPr/>
          <p:nvPr/>
        </p:nvSpPr>
        <p:spPr>
          <a:xfrm>
            <a:off x="5528874" y="702168"/>
            <a:ext cx="120577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Eigið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húsnæði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CD7FAF-B769-FB3D-2AEF-FC62A47CFCBC}"/>
              </a:ext>
            </a:extLst>
          </p:cNvPr>
          <p:cNvSpPr/>
          <p:nvPr/>
        </p:nvSpPr>
        <p:spPr>
          <a:xfrm>
            <a:off x="5504707" y="408679"/>
            <a:ext cx="126348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Hvítur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húðlitur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3ECF18-6592-C947-81A1-CB32612D63CD}"/>
              </a:ext>
            </a:extLst>
          </p:cNvPr>
          <p:cNvSpPr/>
          <p:nvPr/>
        </p:nvSpPr>
        <p:spPr>
          <a:xfrm>
            <a:off x="5296150" y="1042602"/>
            <a:ext cx="46544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54DBC5-4750-D20A-47C5-C266A95C27E5}"/>
              </a:ext>
            </a:extLst>
          </p:cNvPr>
          <p:cNvSpPr/>
          <p:nvPr/>
        </p:nvSpPr>
        <p:spPr>
          <a:xfrm>
            <a:off x="4696985" y="1391794"/>
            <a:ext cx="117705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Vel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efnað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AFFE4F-B9B4-B19D-9827-1969A8477788}"/>
              </a:ext>
            </a:extLst>
          </p:cNvPr>
          <p:cNvSpPr/>
          <p:nvPr/>
        </p:nvSpPr>
        <p:spPr>
          <a:xfrm>
            <a:off x="4133062" y="1814517"/>
            <a:ext cx="210775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Meira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ein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háskólagráða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12C8CC-3113-55B5-B442-85E2B5889B95}"/>
              </a:ext>
            </a:extLst>
          </p:cNvPr>
          <p:cNvSpPr/>
          <p:nvPr/>
        </p:nvSpPr>
        <p:spPr>
          <a:xfrm>
            <a:off x="4025220" y="3134122"/>
            <a:ext cx="55008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B2A052-5119-9B88-FE6D-9AB99C28DD8D}"/>
              </a:ext>
            </a:extLst>
          </p:cNvPr>
          <p:cNvSpPr/>
          <p:nvPr/>
        </p:nvSpPr>
        <p:spPr>
          <a:xfrm>
            <a:off x="7275696" y="3732038"/>
            <a:ext cx="180729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Fjárhagslegt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sjálfstæði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99FF82-A54B-F928-309F-0DAC1AD3074D}"/>
              </a:ext>
            </a:extLst>
          </p:cNvPr>
          <p:cNvSpPr/>
          <p:nvPr/>
        </p:nvSpPr>
        <p:spPr>
          <a:xfrm>
            <a:off x="4091233" y="2637214"/>
            <a:ext cx="216508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Grunn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háskólapróf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Iðnnám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BFAB06-71E8-9D78-3F0D-B17CA5DC5640}"/>
              </a:ext>
            </a:extLst>
          </p:cNvPr>
          <p:cNvSpPr/>
          <p:nvPr/>
        </p:nvSpPr>
        <p:spPr>
          <a:xfrm>
            <a:off x="5996051" y="3479473"/>
            <a:ext cx="127964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Leigumarkaður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59437F-BF4E-5CB8-F4B3-AD5A040D6D4F}"/>
              </a:ext>
            </a:extLst>
          </p:cNvPr>
          <p:cNvSpPr/>
          <p:nvPr/>
        </p:nvSpPr>
        <p:spPr>
          <a:xfrm>
            <a:off x="7406369" y="3059136"/>
            <a:ext cx="125316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Enskumælandi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8A399C-1EDA-005E-11D2-66F1263F712A}"/>
              </a:ext>
            </a:extLst>
          </p:cNvPr>
          <p:cNvSpPr/>
          <p:nvPr/>
        </p:nvSpPr>
        <p:spPr>
          <a:xfrm>
            <a:off x="4863420" y="3095922"/>
            <a:ext cx="109356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Ljós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húðlitur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B0412D-2C65-C4A5-03CB-4B0856D8FAFA}"/>
              </a:ext>
            </a:extLst>
          </p:cNvPr>
          <p:cNvSpPr/>
          <p:nvPr/>
        </p:nvSpPr>
        <p:spPr>
          <a:xfrm>
            <a:off x="6628414" y="2508766"/>
            <a:ext cx="152631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Samkynhneigt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A7FB2F-C754-2D87-45BF-3E5D114E13B5}"/>
              </a:ext>
            </a:extLst>
          </p:cNvPr>
          <p:cNvSpPr/>
          <p:nvPr/>
        </p:nvSpPr>
        <p:spPr>
          <a:xfrm>
            <a:off x="2784364" y="3779937"/>
            <a:ext cx="27635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Hreyfihamlað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sumir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sjúkdómar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9E9DA-026B-8FFA-EFE1-5168877B87C4}"/>
              </a:ext>
            </a:extLst>
          </p:cNvPr>
          <p:cNvSpPr/>
          <p:nvPr/>
        </p:nvSpPr>
        <p:spPr>
          <a:xfrm>
            <a:off x="2569138" y="4740100"/>
            <a:ext cx="229428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Önnur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tungumál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ísl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enska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42B6FA-F4D6-C496-3158-D512E9B1526B}"/>
              </a:ext>
            </a:extLst>
          </p:cNvPr>
          <p:cNvSpPr/>
          <p:nvPr/>
        </p:nvSpPr>
        <p:spPr>
          <a:xfrm>
            <a:off x="2326179" y="5728913"/>
            <a:ext cx="178029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og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kynsegin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37A7C9-9D33-368F-0DE9-ACCC619A6841}"/>
              </a:ext>
            </a:extLst>
          </p:cNvPr>
          <p:cNvSpPr/>
          <p:nvPr/>
        </p:nvSpPr>
        <p:spPr>
          <a:xfrm>
            <a:off x="5186940" y="5746168"/>
            <a:ext cx="254319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Mikið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fatlað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Fíknisjúkdómar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0F3489-E70D-332D-82CE-4FA0A9CC0835}"/>
              </a:ext>
            </a:extLst>
          </p:cNvPr>
          <p:cNvSpPr/>
          <p:nvPr/>
        </p:nvSpPr>
        <p:spPr>
          <a:xfrm>
            <a:off x="7230300" y="5055041"/>
            <a:ext cx="173406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Mjög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dökkur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húðlitur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9DB4E3-43E6-E769-507B-C120C6629CE5}"/>
              </a:ext>
            </a:extLst>
          </p:cNvPr>
          <p:cNvSpPr/>
          <p:nvPr/>
        </p:nvSpPr>
        <p:spPr>
          <a:xfrm>
            <a:off x="5627134" y="4828218"/>
            <a:ext cx="12583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Hælisleitendur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007B7D-F59F-00E1-6E7D-5347438BC030}"/>
              </a:ext>
            </a:extLst>
          </p:cNvPr>
          <p:cNvSpPr/>
          <p:nvPr/>
        </p:nvSpPr>
        <p:spPr>
          <a:xfrm>
            <a:off x="3842547" y="5349201"/>
            <a:ext cx="99527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Fátækt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fólk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64BAA0-C0FA-0058-808C-9FBF2A6FF339}"/>
              </a:ext>
            </a:extLst>
          </p:cNvPr>
          <p:cNvSpPr/>
          <p:nvPr/>
        </p:nvSpPr>
        <p:spPr>
          <a:xfrm>
            <a:off x="1422994" y="5349202"/>
            <a:ext cx="131709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Grunnskólapróf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A55E6B-3FCD-4626-C4C1-5B6E02C132FB}"/>
              </a:ext>
            </a:extLst>
          </p:cNvPr>
          <p:cNvSpPr/>
          <p:nvPr/>
        </p:nvSpPr>
        <p:spPr>
          <a:xfrm>
            <a:off x="9155045" y="5604369"/>
            <a:ext cx="158197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Félagslegt</a:t>
            </a:r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húsnæði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1613655-2CCF-6618-E29A-D025D1E289AF}"/>
              </a:ext>
            </a:extLst>
          </p:cNvPr>
          <p:cNvSpPr/>
          <p:nvPr/>
        </p:nvSpPr>
        <p:spPr>
          <a:xfrm>
            <a:off x="3565321" y="226711"/>
            <a:ext cx="4841953" cy="2349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1CC5B-B27C-BD75-5CA0-436B09AEA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538" y="1289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B1E8523-2BC8-44F5-934E-8DD51211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s-IS" sz="5400"/>
              <a:t>Öráreitni og minnihlutaálag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96CF44A-179A-41F4-854E-45AAC4A1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81" y="1768666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s-IS" sz="2200" dirty="0">
              <a:hlinkClick r:id="rId2"/>
            </a:endParaRPr>
          </a:p>
          <a:p>
            <a:endParaRPr lang="is-IS" sz="2200" dirty="0">
              <a:hlinkClick r:id="rId2"/>
            </a:endParaRPr>
          </a:p>
          <a:p>
            <a:pPr marL="0" indent="0">
              <a:buNone/>
            </a:pPr>
            <a:endParaRPr lang="is-IS" sz="2200" dirty="0"/>
          </a:p>
          <a:p>
            <a:pPr marL="0" indent="0">
              <a:buNone/>
            </a:pPr>
            <a:endParaRPr lang="is-IS" sz="2200" dirty="0"/>
          </a:p>
          <a:p>
            <a:pPr marL="0" indent="0">
              <a:buNone/>
            </a:pPr>
            <a:endParaRPr lang="is-IS" sz="2200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6AAF06D2-C98C-4C61-9206-8FEE56DB6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73"/>
          <a:stretch/>
        </p:blipFill>
        <p:spPr>
          <a:xfrm>
            <a:off x="5991126" y="0"/>
            <a:ext cx="6200874" cy="618213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7110F-C1B2-3B6E-93BD-41FB93557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55" y="3560892"/>
            <a:ext cx="4120851" cy="1528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A89313-2BC1-0B9D-B3DB-6CE5CFFF6807}"/>
              </a:ext>
            </a:extLst>
          </p:cNvPr>
          <p:cNvSpPr txBox="1"/>
          <p:nvPr/>
        </p:nvSpPr>
        <p:spPr>
          <a:xfrm>
            <a:off x="8961539" y="6364233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000" dirty="0">
                <a:hlinkClick r:id="rId2"/>
              </a:rPr>
              <a:t>https://youtu.be/hDd3bzA7450</a:t>
            </a:r>
            <a:endParaRPr lang="is-IS" sz="1000" dirty="0"/>
          </a:p>
        </p:txBody>
      </p:sp>
    </p:spTree>
    <p:extLst>
      <p:ext uri="{BB962C8B-B14F-4D97-AF65-F5344CB8AC3E}">
        <p14:creationId xmlns:p14="http://schemas.microsoft.com/office/powerpoint/2010/main" val="118859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oup of people having fun at music concert">
            <a:extLst>
              <a:ext uri="{FF2B5EF4-FFF2-40B4-BE49-F238E27FC236}">
                <a16:creationId xmlns:a16="http://schemas.microsoft.com/office/drawing/2014/main" id="{7DA90001-71D3-4ABE-A1B3-3056B3ABB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78B96-CB9D-3C2E-7972-1604D3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is-IS" sz="4000" dirty="0"/>
              <a:t>Árshátíð í skólanum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D5640DF-FF6C-E06C-66FA-9F2E7BF0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Hverju</a:t>
            </a:r>
            <a:r>
              <a:rPr lang="en-US" sz="2000" dirty="0"/>
              <a:t> </a:t>
            </a:r>
            <a:r>
              <a:rPr lang="en-US" sz="2000"/>
              <a:t>gæti</a:t>
            </a:r>
            <a:r>
              <a:rPr lang="en-US" sz="2000" dirty="0"/>
              <a:t> </a:t>
            </a:r>
            <a:r>
              <a:rPr lang="en-US" sz="2000"/>
              <a:t>ég</a:t>
            </a:r>
            <a:r>
              <a:rPr lang="en-US" sz="2000" dirty="0"/>
              <a:t> haft </a:t>
            </a:r>
            <a:r>
              <a:rPr lang="en-US" sz="2000"/>
              <a:t>áhyggjur</a:t>
            </a:r>
            <a:r>
              <a:rPr lang="en-US" sz="2000" dirty="0"/>
              <a:t> </a:t>
            </a:r>
            <a:r>
              <a:rPr lang="en-US" sz="2000"/>
              <a:t>af</a:t>
            </a:r>
            <a:r>
              <a:rPr lang="en-US" sz="2000" dirty="0"/>
              <a:t> </a:t>
            </a:r>
            <a:r>
              <a:rPr lang="en-US" sz="2000"/>
              <a:t>ef</a:t>
            </a:r>
            <a:r>
              <a:rPr lang="en-US" sz="2000" dirty="0"/>
              <a:t> </a:t>
            </a:r>
            <a:r>
              <a:rPr lang="en-US" sz="2000"/>
              <a:t>ég</a:t>
            </a:r>
            <a:r>
              <a:rPr lang="en-US" sz="2000" dirty="0"/>
              <a:t> </a:t>
            </a:r>
            <a:r>
              <a:rPr lang="en-US" sz="2000"/>
              <a:t>t.d.</a:t>
            </a:r>
            <a:endParaRPr lang="en-US" sz="2000" dirty="0"/>
          </a:p>
          <a:p>
            <a:endParaRPr lang="en-US" sz="2000" dirty="0"/>
          </a:p>
          <a:p>
            <a:pPr lvl="1"/>
            <a:r>
              <a:rPr lang="en-US" sz="2000"/>
              <a:t>Bý</a:t>
            </a:r>
            <a:r>
              <a:rPr lang="en-US" sz="2000" dirty="0"/>
              <a:t> </a:t>
            </a:r>
            <a:r>
              <a:rPr lang="en-US" sz="2000"/>
              <a:t>við</a:t>
            </a:r>
            <a:r>
              <a:rPr lang="en-US" sz="2000" dirty="0"/>
              <a:t> </a:t>
            </a:r>
            <a:r>
              <a:rPr lang="en-US" sz="2000"/>
              <a:t>fátækt</a:t>
            </a:r>
            <a:endParaRPr lang="en-US" sz="2000" dirty="0"/>
          </a:p>
          <a:p>
            <a:pPr lvl="1"/>
            <a:r>
              <a:rPr lang="en-US" sz="2000" dirty="0"/>
              <a:t>Tala ekki </a:t>
            </a:r>
            <a:r>
              <a:rPr lang="en-US" sz="2000"/>
              <a:t>íslensku</a:t>
            </a:r>
            <a:endParaRPr lang="en-US" sz="2000" dirty="0"/>
          </a:p>
          <a:p>
            <a:pPr lvl="1"/>
            <a:r>
              <a:rPr lang="en-US" sz="2000" dirty="0"/>
              <a:t>Er </a:t>
            </a:r>
            <a:r>
              <a:rPr lang="en-US" sz="2000"/>
              <a:t>hreyfihömluð</a:t>
            </a:r>
            <a:endParaRPr lang="en-US" sz="2000" dirty="0"/>
          </a:p>
          <a:p>
            <a:pPr lvl="1"/>
            <a:r>
              <a:rPr lang="en-US" sz="2000" dirty="0"/>
              <a:t>Á </a:t>
            </a:r>
            <a:r>
              <a:rPr lang="en-US" sz="2000"/>
              <a:t>fáa</a:t>
            </a:r>
            <a:r>
              <a:rPr lang="en-US" sz="2000" dirty="0"/>
              <a:t> </a:t>
            </a:r>
            <a:r>
              <a:rPr lang="en-US" sz="2000"/>
              <a:t>eða</a:t>
            </a:r>
            <a:r>
              <a:rPr lang="en-US" sz="2000" dirty="0"/>
              <a:t> </a:t>
            </a:r>
            <a:r>
              <a:rPr lang="en-US" sz="2000"/>
              <a:t>enga</a:t>
            </a:r>
            <a:r>
              <a:rPr lang="en-US" sz="2000" dirty="0"/>
              <a:t> </a:t>
            </a:r>
            <a:r>
              <a:rPr lang="en-US" sz="2000"/>
              <a:t>vini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0251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s holding each other">
            <a:extLst>
              <a:ext uri="{FF2B5EF4-FFF2-40B4-BE49-F238E27FC236}">
                <a16:creationId xmlns:a16="http://schemas.microsoft.com/office/drawing/2014/main" id="{DC7D2954-B30A-C832-BD41-A9B798ABC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D92B6-3836-1988-E34A-DB62FD27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is-IS" sz="4000"/>
              <a:t>Samskipti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0D002-B1B7-EC4E-6496-760B5683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is-IS" sz="1900"/>
              <a:t>Jákvæð samskipti</a:t>
            </a:r>
          </a:p>
          <a:p>
            <a:pPr lvl="1"/>
            <a:r>
              <a:rPr lang="is-IS" sz="1900"/>
              <a:t>Heiðarleiki</a:t>
            </a:r>
          </a:p>
          <a:p>
            <a:pPr lvl="1"/>
            <a:r>
              <a:rPr lang="is-IS" sz="1900"/>
              <a:t>Virðing</a:t>
            </a:r>
          </a:p>
          <a:p>
            <a:pPr lvl="1"/>
            <a:r>
              <a:rPr lang="is-IS" sz="1900"/>
              <a:t>Hrós</a:t>
            </a:r>
          </a:p>
          <a:p>
            <a:pPr lvl="1"/>
            <a:r>
              <a:rPr lang="is-IS" sz="1900"/>
              <a:t>Opið og einlægt samtal</a:t>
            </a:r>
          </a:p>
          <a:p>
            <a:pPr lvl="1"/>
            <a:r>
              <a:rPr lang="is-IS" sz="1900"/>
              <a:t>Jafn réttur til að tjá sig </a:t>
            </a:r>
          </a:p>
          <a:p>
            <a:r>
              <a:rPr lang="is-IS" sz="1900"/>
              <a:t>Neikvæð samskipti</a:t>
            </a:r>
          </a:p>
          <a:p>
            <a:pPr lvl="1"/>
            <a:r>
              <a:rPr lang="is-IS" sz="1900"/>
              <a:t>Yfirgangur</a:t>
            </a:r>
          </a:p>
          <a:p>
            <a:pPr lvl="1"/>
            <a:r>
              <a:rPr lang="is-IS" sz="1900"/>
              <a:t>Óheiðarleiki</a:t>
            </a:r>
          </a:p>
          <a:p>
            <a:pPr lvl="1"/>
            <a:r>
              <a:rPr lang="is-IS" sz="1900"/>
              <a:t>Virðingarleysi</a:t>
            </a:r>
          </a:p>
          <a:p>
            <a:pPr lvl="1"/>
            <a:r>
              <a:rPr lang="is-IS" sz="1900"/>
              <a:t>Stríðni – einelti - ofbeldi</a:t>
            </a:r>
          </a:p>
          <a:p>
            <a:pPr marL="457200" lvl="1" indent="0">
              <a:buNone/>
            </a:pPr>
            <a:endParaRPr lang="is-IS" sz="1900"/>
          </a:p>
        </p:txBody>
      </p:sp>
    </p:spTree>
    <p:extLst>
      <p:ext uri="{BB962C8B-B14F-4D97-AF65-F5344CB8AC3E}">
        <p14:creationId xmlns:p14="http://schemas.microsoft.com/office/powerpoint/2010/main" val="136641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6E94400-4549-078E-B94A-0EAFD7966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806184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is-IS" sz="6600" dirty="0">
                <a:solidFill>
                  <a:schemeClr val="accent1"/>
                </a:solidFill>
              </a:rPr>
              <a:t>Hvernig vinnum við lýðræðislega?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46BF254B-388A-8E0F-FCD6-264CF36F1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>
            <a:normAutofit fontScale="85000" lnSpcReduction="10000"/>
          </a:bodyPr>
          <a:lstStyle/>
          <a:p>
            <a:pPr algn="l"/>
            <a:r>
              <a:rPr lang="is-IS" sz="3200" dirty="0"/>
              <a:t>Hvað erum við að gera vel?</a:t>
            </a:r>
          </a:p>
          <a:p>
            <a:pPr algn="l"/>
            <a:r>
              <a:rPr lang="is-IS" sz="3200" dirty="0"/>
              <a:t>Hvað getum við gert ennþá betur?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s-IS" sz="3200" dirty="0"/>
              <a:t>Þrjú markmið fyrir veturinn</a:t>
            </a:r>
          </a:p>
          <a:p>
            <a:pPr algn="l"/>
            <a:endParaRPr lang="is-IS" sz="3200" dirty="0"/>
          </a:p>
        </p:txBody>
      </p:sp>
      <p:pic>
        <p:nvPicPr>
          <p:cNvPr id="5" name="Mynd 4" descr="Two coloured ropes knotted together">
            <a:extLst>
              <a:ext uri="{FF2B5EF4-FFF2-40B4-BE49-F238E27FC236}">
                <a16:creationId xmlns:a16="http://schemas.microsoft.com/office/drawing/2014/main" id="{3B755D37-BB36-F001-F797-9E6AAE5CF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r="16201" b="-1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55AF31-63C7-495B-94AD-F15F2619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6175"/>
            <a:ext cx="12192000" cy="4842297"/>
          </a:xfrm>
          <a:custGeom>
            <a:avLst/>
            <a:gdLst>
              <a:gd name="connsiteX0" fmla="*/ 4175374 w 12192000"/>
              <a:gd name="connsiteY0" fmla="*/ 13 h 4541267"/>
              <a:gd name="connsiteX1" fmla="*/ 4171715 w 12192000"/>
              <a:gd name="connsiteY1" fmla="*/ 10474 h 4541267"/>
              <a:gd name="connsiteX2" fmla="*/ 4199128 w 12192000"/>
              <a:gd name="connsiteY2" fmla="*/ 26390 h 4541267"/>
              <a:gd name="connsiteX3" fmla="*/ 4403547 w 12192000"/>
              <a:gd name="connsiteY3" fmla="*/ 18361 h 4541267"/>
              <a:gd name="connsiteX4" fmla="*/ 4455762 w 12192000"/>
              <a:gd name="connsiteY4" fmla="*/ 23384 h 4541267"/>
              <a:gd name="connsiteX5" fmla="*/ 4501720 w 12192000"/>
              <a:gd name="connsiteY5" fmla="*/ 13360 h 4541267"/>
              <a:gd name="connsiteX6" fmla="*/ 4520780 w 12192000"/>
              <a:gd name="connsiteY6" fmla="*/ 18547 h 4541267"/>
              <a:gd name="connsiteX7" fmla="*/ 4524071 w 12192000"/>
              <a:gd name="connsiteY7" fmla="*/ 19600 h 4541267"/>
              <a:gd name="connsiteX8" fmla="*/ 4537225 w 12192000"/>
              <a:gd name="connsiteY8" fmla="*/ 20364 h 4541267"/>
              <a:gd name="connsiteX9" fmla="*/ 4540932 w 12192000"/>
              <a:gd name="connsiteY9" fmla="*/ 24891 h 4541267"/>
              <a:gd name="connsiteX10" fmla="*/ 4560732 w 12192000"/>
              <a:gd name="connsiteY10" fmla="*/ 29131 h 4541267"/>
              <a:gd name="connsiteX11" fmla="*/ 4584946 w 12192000"/>
              <a:gd name="connsiteY11" fmla="*/ 29335 h 4541267"/>
              <a:gd name="connsiteX12" fmla="*/ 4670972 w 12192000"/>
              <a:gd name="connsiteY12" fmla="*/ 30531 h 4541267"/>
              <a:gd name="connsiteX13" fmla="*/ 4685002 w 12192000"/>
              <a:gd name="connsiteY13" fmla="*/ 28086 h 4541267"/>
              <a:gd name="connsiteX14" fmla="*/ 4730795 w 12192000"/>
              <a:gd name="connsiteY14" fmla="*/ 32164 h 4541267"/>
              <a:gd name="connsiteX15" fmla="*/ 4771603 w 12192000"/>
              <a:gd name="connsiteY15" fmla="*/ 33081 h 4541267"/>
              <a:gd name="connsiteX16" fmla="*/ 4798044 w 12192000"/>
              <a:gd name="connsiteY16" fmla="*/ 31136 h 4541267"/>
              <a:gd name="connsiteX17" fmla="*/ 4804975 w 12192000"/>
              <a:gd name="connsiteY17" fmla="*/ 32748 h 4541267"/>
              <a:gd name="connsiteX18" fmla="*/ 4831601 w 12192000"/>
              <a:gd name="connsiteY18" fmla="*/ 33788 h 4541267"/>
              <a:gd name="connsiteX19" fmla="*/ 4845162 w 12192000"/>
              <a:gd name="connsiteY19" fmla="*/ 31398 h 4541267"/>
              <a:gd name="connsiteX20" fmla="*/ 4858548 w 12192000"/>
              <a:gd name="connsiteY20" fmla="*/ 36900 h 4541267"/>
              <a:gd name="connsiteX21" fmla="*/ 4861820 w 12192000"/>
              <a:gd name="connsiteY21" fmla="*/ 40932 h 4541267"/>
              <a:gd name="connsiteX22" fmla="*/ 4880767 w 12192000"/>
              <a:gd name="connsiteY22" fmla="*/ 39122 h 4541267"/>
              <a:gd name="connsiteX23" fmla="*/ 4896300 w 12192000"/>
              <a:gd name="connsiteY23" fmla="*/ 43062 h 4541267"/>
              <a:gd name="connsiteX24" fmla="*/ 4909841 w 12192000"/>
              <a:gd name="connsiteY24" fmla="*/ 40486 h 4541267"/>
              <a:gd name="connsiteX25" fmla="*/ 4915461 w 12192000"/>
              <a:gd name="connsiteY25" fmla="*/ 41067 h 4541267"/>
              <a:gd name="connsiteX26" fmla="*/ 4929430 w 12192000"/>
              <a:gd name="connsiteY26" fmla="*/ 43016 h 4541267"/>
              <a:gd name="connsiteX27" fmla="*/ 4953531 w 12192000"/>
              <a:gd name="connsiteY27" fmla="*/ 47349 h 4541267"/>
              <a:gd name="connsiteX28" fmla="*/ 4961050 w 12192000"/>
              <a:gd name="connsiteY28" fmla="*/ 47952 h 4541267"/>
              <a:gd name="connsiteX29" fmla="*/ 4977419 w 12192000"/>
              <a:gd name="connsiteY29" fmla="*/ 54577 h 4541267"/>
              <a:gd name="connsiteX30" fmla="*/ 5009106 w 12192000"/>
              <a:gd name="connsiteY30" fmla="*/ 60243 h 4541267"/>
              <a:gd name="connsiteX31" fmla="*/ 5064895 w 12192000"/>
              <a:gd name="connsiteY31" fmla="*/ 80012 h 4541267"/>
              <a:gd name="connsiteX32" fmla="*/ 5097688 w 12192000"/>
              <a:gd name="connsiteY32" fmla="*/ 89446 h 4541267"/>
              <a:gd name="connsiteX33" fmla="*/ 5119875 w 12192000"/>
              <a:gd name="connsiteY33" fmla="*/ 98141 h 4541267"/>
              <a:gd name="connsiteX34" fmla="*/ 5185361 w 12192000"/>
              <a:gd name="connsiteY34" fmla="*/ 110421 h 4541267"/>
              <a:gd name="connsiteX35" fmla="*/ 5297679 w 12192000"/>
              <a:gd name="connsiteY35" fmla="*/ 126656 h 4541267"/>
              <a:gd name="connsiteX36" fmla="*/ 5320681 w 12192000"/>
              <a:gd name="connsiteY36" fmla="*/ 131018 h 4541267"/>
              <a:gd name="connsiteX37" fmla="*/ 5336842 w 12192000"/>
              <a:gd name="connsiteY37" fmla="*/ 138371 h 4541267"/>
              <a:gd name="connsiteX38" fmla="*/ 5337444 w 12192000"/>
              <a:gd name="connsiteY38" fmla="*/ 143216 h 4541267"/>
              <a:gd name="connsiteX39" fmla="*/ 5349516 w 12192000"/>
              <a:gd name="connsiteY39" fmla="*/ 146194 h 4541267"/>
              <a:gd name="connsiteX40" fmla="*/ 5351972 w 12192000"/>
              <a:gd name="connsiteY40" fmla="*/ 147738 h 4541267"/>
              <a:gd name="connsiteX41" fmla="*/ 5366814 w 12192000"/>
              <a:gd name="connsiteY41" fmla="*/ 155843 h 4541267"/>
              <a:gd name="connsiteX42" fmla="*/ 5417244 w 12192000"/>
              <a:gd name="connsiteY42" fmla="*/ 154449 h 4541267"/>
              <a:gd name="connsiteX43" fmla="*/ 5463870 w 12192000"/>
              <a:gd name="connsiteY43" fmla="*/ 168114 h 4541267"/>
              <a:gd name="connsiteX44" fmla="*/ 5664412 w 12192000"/>
              <a:gd name="connsiteY44" fmla="*/ 195879 h 4541267"/>
              <a:gd name="connsiteX45" fmla="*/ 5680257 w 12192000"/>
              <a:gd name="connsiteY45" fmla="*/ 215394 h 4541267"/>
              <a:gd name="connsiteX46" fmla="*/ 5757046 w 12192000"/>
              <a:gd name="connsiteY46" fmla="*/ 232193 h 4541267"/>
              <a:gd name="connsiteX47" fmla="*/ 5899668 w 12192000"/>
              <a:gd name="connsiteY47" fmla="*/ 229600 h 4541267"/>
              <a:gd name="connsiteX48" fmla="*/ 6042086 w 12192000"/>
              <a:gd name="connsiteY48" fmla="*/ 259219 h 4541267"/>
              <a:gd name="connsiteX49" fmla="*/ 6058069 w 12192000"/>
              <a:gd name="connsiteY49" fmla="*/ 255319 h 4541267"/>
              <a:gd name="connsiteX50" fmla="*/ 6074445 w 12192000"/>
              <a:gd name="connsiteY50" fmla="*/ 254530 h 4541267"/>
              <a:gd name="connsiteX51" fmla="*/ 6075960 w 12192000"/>
              <a:gd name="connsiteY51" fmla="*/ 255513 h 4541267"/>
              <a:gd name="connsiteX52" fmla="*/ 6093540 w 12192000"/>
              <a:gd name="connsiteY52" fmla="*/ 257803 h 4541267"/>
              <a:gd name="connsiteX53" fmla="*/ 6098369 w 12192000"/>
              <a:gd name="connsiteY53" fmla="*/ 256147 h 4541267"/>
              <a:gd name="connsiteX54" fmla="*/ 6110738 w 12192000"/>
              <a:gd name="connsiteY54" fmla="*/ 257042 h 4541267"/>
              <a:gd name="connsiteX55" fmla="*/ 6135933 w 12192000"/>
              <a:gd name="connsiteY55" fmla="*/ 256983 h 4541267"/>
              <a:gd name="connsiteX56" fmla="*/ 6139871 w 12192000"/>
              <a:gd name="connsiteY56" fmla="*/ 258681 h 4541267"/>
              <a:gd name="connsiteX57" fmla="*/ 6176662 w 12192000"/>
              <a:gd name="connsiteY57" fmla="*/ 261253 h 4541267"/>
              <a:gd name="connsiteX58" fmla="*/ 6176801 w 12192000"/>
              <a:gd name="connsiteY58" fmla="*/ 262100 h 4541267"/>
              <a:gd name="connsiteX59" fmla="*/ 6185563 w 12192000"/>
              <a:gd name="connsiteY59" fmla="*/ 266369 h 4541267"/>
              <a:gd name="connsiteX60" fmla="*/ 6203148 w 12192000"/>
              <a:gd name="connsiteY60" fmla="*/ 272679 h 4541267"/>
              <a:gd name="connsiteX61" fmla="*/ 6239136 w 12192000"/>
              <a:gd name="connsiteY61" fmla="*/ 297265 h 4541267"/>
              <a:gd name="connsiteX62" fmla="*/ 6277452 w 12192000"/>
              <a:gd name="connsiteY62" fmla="*/ 300037 h 4541267"/>
              <a:gd name="connsiteX63" fmla="*/ 6284979 w 12192000"/>
              <a:gd name="connsiteY63" fmla="*/ 301039 h 4541267"/>
              <a:gd name="connsiteX64" fmla="*/ 6285055 w 12192000"/>
              <a:gd name="connsiteY64" fmla="*/ 301242 h 4541267"/>
              <a:gd name="connsiteX65" fmla="*/ 6292844 w 12192000"/>
              <a:gd name="connsiteY65" fmla="*/ 302664 h 4541267"/>
              <a:gd name="connsiteX66" fmla="*/ 6298705 w 12192000"/>
              <a:gd name="connsiteY66" fmla="*/ 302865 h 4541267"/>
              <a:gd name="connsiteX67" fmla="*/ 6313308 w 12192000"/>
              <a:gd name="connsiteY67" fmla="*/ 304809 h 4541267"/>
              <a:gd name="connsiteX68" fmla="*/ 6317834 w 12192000"/>
              <a:gd name="connsiteY68" fmla="*/ 306696 h 4541267"/>
              <a:gd name="connsiteX69" fmla="*/ 6318907 w 12192000"/>
              <a:gd name="connsiteY69" fmla="*/ 309202 h 4541267"/>
              <a:gd name="connsiteX70" fmla="*/ 6320341 w 12192000"/>
              <a:gd name="connsiteY70" fmla="*/ 309131 h 4541267"/>
              <a:gd name="connsiteX71" fmla="*/ 6345071 w 12192000"/>
              <a:gd name="connsiteY71" fmla="*/ 318962 h 4541267"/>
              <a:gd name="connsiteX72" fmla="*/ 6403531 w 12192000"/>
              <a:gd name="connsiteY72" fmla="*/ 334044 h 4541267"/>
              <a:gd name="connsiteX73" fmla="*/ 6438176 w 12192000"/>
              <a:gd name="connsiteY73" fmla="*/ 339858 h 4541267"/>
              <a:gd name="connsiteX74" fmla="*/ 6531805 w 12192000"/>
              <a:gd name="connsiteY74" fmla="*/ 358871 h 4541267"/>
              <a:gd name="connsiteX75" fmla="*/ 6624812 w 12192000"/>
              <a:gd name="connsiteY75" fmla="*/ 380302 h 4541267"/>
              <a:gd name="connsiteX76" fmla="*/ 6665821 w 12192000"/>
              <a:gd name="connsiteY76" fmla="*/ 404165 h 4541267"/>
              <a:gd name="connsiteX77" fmla="*/ 6671133 w 12192000"/>
              <a:gd name="connsiteY77" fmla="*/ 405424 h 4541267"/>
              <a:gd name="connsiteX78" fmla="*/ 6685990 w 12192000"/>
              <a:gd name="connsiteY78" fmla="*/ 405411 h 4541267"/>
              <a:gd name="connsiteX79" fmla="*/ 6691636 w 12192000"/>
              <a:gd name="connsiteY79" fmla="*/ 404837 h 4541267"/>
              <a:gd name="connsiteX80" fmla="*/ 6699772 w 12192000"/>
              <a:gd name="connsiteY80" fmla="*/ 405207 h 4541267"/>
              <a:gd name="connsiteX81" fmla="*/ 6699955 w 12192000"/>
              <a:gd name="connsiteY81" fmla="*/ 405398 h 4541267"/>
              <a:gd name="connsiteX82" fmla="*/ 6707613 w 12192000"/>
              <a:gd name="connsiteY82" fmla="*/ 405391 h 4541267"/>
              <a:gd name="connsiteX83" fmla="*/ 6745320 w 12192000"/>
              <a:gd name="connsiteY83" fmla="*/ 403067 h 4541267"/>
              <a:gd name="connsiteX84" fmla="*/ 6792811 w 12192000"/>
              <a:gd name="connsiteY84" fmla="*/ 422483 h 4541267"/>
              <a:gd name="connsiteX85" fmla="*/ 6812882 w 12192000"/>
              <a:gd name="connsiteY85" fmla="*/ 426365 h 4541267"/>
              <a:gd name="connsiteX86" fmla="*/ 6823500 w 12192000"/>
              <a:gd name="connsiteY86" fmla="*/ 429406 h 4541267"/>
              <a:gd name="connsiteX87" fmla="*/ 6824098 w 12192000"/>
              <a:gd name="connsiteY87" fmla="*/ 430219 h 4541267"/>
              <a:gd name="connsiteX88" fmla="*/ 6860252 w 12192000"/>
              <a:gd name="connsiteY88" fmla="*/ 427902 h 4541267"/>
              <a:gd name="connsiteX89" fmla="*/ 6864904 w 12192000"/>
              <a:gd name="connsiteY89" fmla="*/ 429051 h 4541267"/>
              <a:gd name="connsiteX90" fmla="*/ 6888662 w 12192000"/>
              <a:gd name="connsiteY90" fmla="*/ 425676 h 4541267"/>
              <a:gd name="connsiteX91" fmla="*/ 6900835 w 12192000"/>
              <a:gd name="connsiteY91" fmla="*/ 424926 h 4541267"/>
              <a:gd name="connsiteX92" fmla="*/ 6904484 w 12192000"/>
              <a:gd name="connsiteY92" fmla="*/ 422663 h 4541267"/>
              <a:gd name="connsiteX93" fmla="*/ 6922346 w 12192000"/>
              <a:gd name="connsiteY93" fmla="*/ 422599 h 4541267"/>
              <a:gd name="connsiteX94" fmla="*/ 6924318 w 12192000"/>
              <a:gd name="connsiteY94" fmla="*/ 423364 h 4541267"/>
              <a:gd name="connsiteX95" fmla="*/ 6939344 w 12192000"/>
              <a:gd name="connsiteY95" fmla="*/ 420433 h 4541267"/>
              <a:gd name="connsiteX96" fmla="*/ 6952296 w 12192000"/>
              <a:gd name="connsiteY96" fmla="*/ 414496 h 4541267"/>
              <a:gd name="connsiteX97" fmla="*/ 7103052 w 12192000"/>
              <a:gd name="connsiteY97" fmla="*/ 424841 h 4541267"/>
              <a:gd name="connsiteX98" fmla="*/ 7246485 w 12192000"/>
              <a:gd name="connsiteY98" fmla="*/ 421500 h 4541267"/>
              <a:gd name="connsiteX99" fmla="*/ 7391440 w 12192000"/>
              <a:gd name="connsiteY99" fmla="*/ 426989 h 4541267"/>
              <a:gd name="connsiteX100" fmla="*/ 7548358 w 12192000"/>
              <a:gd name="connsiteY100" fmla="*/ 427860 h 4541267"/>
              <a:gd name="connsiteX101" fmla="*/ 7599893 w 12192000"/>
              <a:gd name="connsiteY101" fmla="*/ 435145 h 4541267"/>
              <a:gd name="connsiteX102" fmla="*/ 7646750 w 12192000"/>
              <a:gd name="connsiteY102" fmla="*/ 427135 h 4541267"/>
              <a:gd name="connsiteX103" fmla="*/ 7665217 w 12192000"/>
              <a:gd name="connsiteY103" fmla="*/ 433142 h 4541267"/>
              <a:gd name="connsiteX104" fmla="*/ 7668385 w 12192000"/>
              <a:gd name="connsiteY104" fmla="*/ 434335 h 4541267"/>
              <a:gd name="connsiteX105" fmla="*/ 7681420 w 12192000"/>
              <a:gd name="connsiteY105" fmla="*/ 435671 h 4541267"/>
              <a:gd name="connsiteX106" fmla="*/ 7684651 w 12192000"/>
              <a:gd name="connsiteY106" fmla="*/ 440352 h 4541267"/>
              <a:gd name="connsiteX107" fmla="*/ 7843050 w 12192000"/>
              <a:gd name="connsiteY107" fmla="*/ 447862 h 4541267"/>
              <a:gd name="connsiteX108" fmla="*/ 7911637 w 12192000"/>
              <a:gd name="connsiteY108" fmla="*/ 451302 h 4541267"/>
              <a:gd name="connsiteX109" fmla="*/ 7937365 w 12192000"/>
              <a:gd name="connsiteY109" fmla="*/ 456923 h 4541267"/>
              <a:gd name="connsiteX110" fmla="*/ 8037057 w 12192000"/>
              <a:gd name="connsiteY110" fmla="*/ 473946 h 4541267"/>
              <a:gd name="connsiteX111" fmla="*/ 8122868 w 12192000"/>
              <a:gd name="connsiteY111" fmla="*/ 484360 h 4541267"/>
              <a:gd name="connsiteX112" fmla="*/ 8186750 w 12192000"/>
              <a:gd name="connsiteY112" fmla="*/ 473523 h 4541267"/>
              <a:gd name="connsiteX113" fmla="*/ 8192054 w 12192000"/>
              <a:gd name="connsiteY113" fmla="*/ 477054 h 4541267"/>
              <a:gd name="connsiteX114" fmla="*/ 8235470 w 12192000"/>
              <a:gd name="connsiteY114" fmla="*/ 478559 h 4541267"/>
              <a:gd name="connsiteX115" fmla="*/ 8388968 w 12192000"/>
              <a:gd name="connsiteY115" fmla="*/ 461607 h 4541267"/>
              <a:gd name="connsiteX116" fmla="*/ 8473770 w 12192000"/>
              <a:gd name="connsiteY116" fmla="*/ 465162 h 4541267"/>
              <a:gd name="connsiteX117" fmla="*/ 8503642 w 12192000"/>
              <a:gd name="connsiteY117" fmla="*/ 470008 h 4541267"/>
              <a:gd name="connsiteX118" fmla="*/ 8553701 w 12192000"/>
              <a:gd name="connsiteY118" fmla="*/ 477906 h 4541267"/>
              <a:gd name="connsiteX119" fmla="*/ 8590556 w 12192000"/>
              <a:gd name="connsiteY119" fmla="*/ 492632 h 4541267"/>
              <a:gd name="connsiteX120" fmla="*/ 8632638 w 12192000"/>
              <a:gd name="connsiteY120" fmla="*/ 495738 h 4541267"/>
              <a:gd name="connsiteX121" fmla="*/ 8643140 w 12192000"/>
              <a:gd name="connsiteY121" fmla="*/ 485045 h 4541267"/>
              <a:gd name="connsiteX122" fmla="*/ 8687917 w 12192000"/>
              <a:gd name="connsiteY122" fmla="*/ 492071 h 4541267"/>
              <a:gd name="connsiteX123" fmla="*/ 8755765 w 12192000"/>
              <a:gd name="connsiteY123" fmla="*/ 503982 h 4541267"/>
              <a:gd name="connsiteX124" fmla="*/ 8795085 w 12192000"/>
              <a:gd name="connsiteY124" fmla="*/ 507904 h 4541267"/>
              <a:gd name="connsiteX125" fmla="*/ 8902279 w 12192000"/>
              <a:gd name="connsiteY125" fmla="*/ 521818 h 4541267"/>
              <a:gd name="connsiteX126" fmla="*/ 9009490 w 12192000"/>
              <a:gd name="connsiteY126" fmla="*/ 538194 h 4541267"/>
              <a:gd name="connsiteX127" fmla="*/ 9072120 w 12192000"/>
              <a:gd name="connsiteY127" fmla="*/ 561668 h 4541267"/>
              <a:gd name="connsiteX128" fmla="*/ 9160343 w 12192000"/>
              <a:gd name="connsiteY128" fmla="*/ 573641 h 4541267"/>
              <a:gd name="connsiteX129" fmla="*/ 9174981 w 12192000"/>
              <a:gd name="connsiteY129" fmla="*/ 577663 h 4541267"/>
              <a:gd name="connsiteX130" fmla="*/ 9278987 w 12192000"/>
              <a:gd name="connsiteY130" fmla="*/ 596161 h 4541267"/>
              <a:gd name="connsiteX131" fmla="*/ 9400617 w 12192000"/>
              <a:gd name="connsiteY131" fmla="*/ 598994 h 4541267"/>
              <a:gd name="connsiteX132" fmla="*/ 9552261 w 12192000"/>
              <a:gd name="connsiteY132" fmla="*/ 650991 h 4541267"/>
              <a:gd name="connsiteX133" fmla="*/ 9822258 w 12192000"/>
              <a:gd name="connsiteY133" fmla="*/ 730484 h 4541267"/>
              <a:gd name="connsiteX134" fmla="*/ 10113244 w 12192000"/>
              <a:gd name="connsiteY134" fmla="*/ 761586 h 4541267"/>
              <a:gd name="connsiteX135" fmla="*/ 10189871 w 12192000"/>
              <a:gd name="connsiteY135" fmla="*/ 756395 h 4541267"/>
              <a:gd name="connsiteX136" fmla="*/ 10414253 w 12192000"/>
              <a:gd name="connsiteY136" fmla="*/ 746175 h 4541267"/>
              <a:gd name="connsiteX137" fmla="*/ 10642574 w 12192000"/>
              <a:gd name="connsiteY137" fmla="*/ 693308 h 4541267"/>
              <a:gd name="connsiteX138" fmla="*/ 10786007 w 12192000"/>
              <a:gd name="connsiteY138" fmla="*/ 684599 h 4541267"/>
              <a:gd name="connsiteX139" fmla="*/ 10854151 w 12192000"/>
              <a:gd name="connsiteY139" fmla="*/ 670921 h 4541267"/>
              <a:gd name="connsiteX140" fmla="*/ 10901354 w 12192000"/>
              <a:gd name="connsiteY140" fmla="*/ 670267 h 4541267"/>
              <a:gd name="connsiteX141" fmla="*/ 10929658 w 12192000"/>
              <a:gd name="connsiteY141" fmla="*/ 668675 h 4541267"/>
              <a:gd name="connsiteX142" fmla="*/ 10978685 w 12192000"/>
              <a:gd name="connsiteY142" fmla="*/ 645904 h 4541267"/>
              <a:gd name="connsiteX143" fmla="*/ 11163594 w 12192000"/>
              <a:gd name="connsiteY143" fmla="*/ 638786 h 4541267"/>
              <a:gd name="connsiteX144" fmla="*/ 11340142 w 12192000"/>
              <a:gd name="connsiteY144" fmla="*/ 661756 h 4541267"/>
              <a:gd name="connsiteX145" fmla="*/ 11603318 w 12192000"/>
              <a:gd name="connsiteY145" fmla="*/ 596522 h 4541267"/>
              <a:gd name="connsiteX146" fmla="*/ 11630282 w 12192000"/>
              <a:gd name="connsiteY146" fmla="*/ 591403 h 4541267"/>
              <a:gd name="connsiteX147" fmla="*/ 11776458 w 12192000"/>
              <a:gd name="connsiteY147" fmla="*/ 566050 h 4541267"/>
              <a:gd name="connsiteX148" fmla="*/ 12105816 w 12192000"/>
              <a:gd name="connsiteY148" fmla="*/ 554311 h 4541267"/>
              <a:gd name="connsiteX149" fmla="*/ 12192000 w 12192000"/>
              <a:gd name="connsiteY149" fmla="*/ 507672 h 4541267"/>
              <a:gd name="connsiteX150" fmla="*/ 12192000 w 12192000"/>
              <a:gd name="connsiteY150" fmla="*/ 2530382 h 4541267"/>
              <a:gd name="connsiteX151" fmla="*/ 12192000 w 12192000"/>
              <a:gd name="connsiteY151" fmla="*/ 3315691 h 4541267"/>
              <a:gd name="connsiteX152" fmla="*/ 12192000 w 12192000"/>
              <a:gd name="connsiteY152" fmla="*/ 4541267 h 4541267"/>
              <a:gd name="connsiteX153" fmla="*/ 0 w 12192000"/>
              <a:gd name="connsiteY153" fmla="*/ 4541267 h 4541267"/>
              <a:gd name="connsiteX154" fmla="*/ 0 w 12192000"/>
              <a:gd name="connsiteY154" fmla="*/ 3315691 h 4541267"/>
              <a:gd name="connsiteX155" fmla="*/ 0 w 12192000"/>
              <a:gd name="connsiteY155" fmla="*/ 2530382 h 4541267"/>
              <a:gd name="connsiteX156" fmla="*/ 0 w 12192000"/>
              <a:gd name="connsiteY156" fmla="*/ 394082 h 4541267"/>
              <a:gd name="connsiteX157" fmla="*/ 3948 w 12192000"/>
              <a:gd name="connsiteY157" fmla="*/ 393322 h 4541267"/>
              <a:gd name="connsiteX158" fmla="*/ 79987 w 12192000"/>
              <a:gd name="connsiteY158" fmla="*/ 383500 h 4541267"/>
              <a:gd name="connsiteX159" fmla="*/ 173247 w 12192000"/>
              <a:gd name="connsiteY159" fmla="*/ 348155 h 4541267"/>
              <a:gd name="connsiteX160" fmla="*/ 206877 w 12192000"/>
              <a:gd name="connsiteY160" fmla="*/ 344844 h 4541267"/>
              <a:gd name="connsiteX161" fmla="*/ 205655 w 12192000"/>
              <a:gd name="connsiteY161" fmla="*/ 338590 h 4541267"/>
              <a:gd name="connsiteX162" fmla="*/ 218147 w 12192000"/>
              <a:gd name="connsiteY162" fmla="*/ 338130 h 4541267"/>
              <a:gd name="connsiteX163" fmla="*/ 246031 w 12192000"/>
              <a:gd name="connsiteY163" fmla="*/ 337978 h 4541267"/>
              <a:gd name="connsiteX164" fmla="*/ 329529 w 12192000"/>
              <a:gd name="connsiteY164" fmla="*/ 336242 h 4541267"/>
              <a:gd name="connsiteX165" fmla="*/ 352311 w 12192000"/>
              <a:gd name="connsiteY165" fmla="*/ 324249 h 4541267"/>
              <a:gd name="connsiteX166" fmla="*/ 373861 w 12192000"/>
              <a:gd name="connsiteY166" fmla="*/ 324061 h 4541267"/>
              <a:gd name="connsiteX167" fmla="*/ 498838 w 12192000"/>
              <a:gd name="connsiteY167" fmla="*/ 307987 h 4541267"/>
              <a:gd name="connsiteX168" fmla="*/ 516021 w 12192000"/>
              <a:gd name="connsiteY168" fmla="*/ 306785 h 4541267"/>
              <a:gd name="connsiteX169" fmla="*/ 525327 w 12192000"/>
              <a:gd name="connsiteY169" fmla="*/ 301396 h 4541267"/>
              <a:gd name="connsiteX170" fmla="*/ 558651 w 12192000"/>
              <a:gd name="connsiteY170" fmla="*/ 300324 h 4541267"/>
              <a:gd name="connsiteX171" fmla="*/ 560193 w 12192000"/>
              <a:gd name="connsiteY171" fmla="*/ 297256 h 4541267"/>
              <a:gd name="connsiteX172" fmla="*/ 669729 w 12192000"/>
              <a:gd name="connsiteY172" fmla="*/ 270914 h 4541267"/>
              <a:gd name="connsiteX173" fmla="*/ 688496 w 12192000"/>
              <a:gd name="connsiteY173" fmla="*/ 266563 h 4541267"/>
              <a:gd name="connsiteX174" fmla="*/ 704711 w 12192000"/>
              <a:gd name="connsiteY174" fmla="*/ 267882 h 4541267"/>
              <a:gd name="connsiteX175" fmla="*/ 794485 w 12192000"/>
              <a:gd name="connsiteY175" fmla="*/ 264121 h 4541267"/>
              <a:gd name="connsiteX176" fmla="*/ 815839 w 12192000"/>
              <a:gd name="connsiteY176" fmla="*/ 266431 h 4541267"/>
              <a:gd name="connsiteX177" fmla="*/ 824819 w 12192000"/>
              <a:gd name="connsiteY177" fmla="*/ 271306 h 4541267"/>
              <a:gd name="connsiteX178" fmla="*/ 859579 w 12192000"/>
              <a:gd name="connsiteY178" fmla="*/ 262094 h 4541267"/>
              <a:gd name="connsiteX179" fmla="*/ 913213 w 12192000"/>
              <a:gd name="connsiteY179" fmla="*/ 255782 h 4541267"/>
              <a:gd name="connsiteX180" fmla="*/ 938704 w 12192000"/>
              <a:gd name="connsiteY180" fmla="*/ 251225 h 4541267"/>
              <a:gd name="connsiteX181" fmla="*/ 959272 w 12192000"/>
              <a:gd name="connsiteY181" fmla="*/ 253991 h 4541267"/>
              <a:gd name="connsiteX182" fmla="*/ 1076317 w 12192000"/>
              <a:gd name="connsiteY182" fmla="*/ 254692 h 4541267"/>
              <a:gd name="connsiteX183" fmla="*/ 1103231 w 12192000"/>
              <a:gd name="connsiteY183" fmla="*/ 259087 h 4541267"/>
              <a:gd name="connsiteX184" fmla="*/ 1115987 w 12192000"/>
              <a:gd name="connsiteY184" fmla="*/ 267847 h 4541267"/>
              <a:gd name="connsiteX185" fmla="*/ 1125983 w 12192000"/>
              <a:gd name="connsiteY185" fmla="*/ 264723 h 4541267"/>
              <a:gd name="connsiteX186" fmla="*/ 1196778 w 12192000"/>
              <a:gd name="connsiteY186" fmla="*/ 264412 h 4541267"/>
              <a:gd name="connsiteX187" fmla="*/ 1242961 w 12192000"/>
              <a:gd name="connsiteY187" fmla="*/ 263409 h 4541267"/>
              <a:gd name="connsiteX188" fmla="*/ 1245768 w 12192000"/>
              <a:gd name="connsiteY188" fmla="*/ 251383 h 4541267"/>
              <a:gd name="connsiteX189" fmla="*/ 1286892 w 12192000"/>
              <a:gd name="connsiteY189" fmla="*/ 247098 h 4541267"/>
              <a:gd name="connsiteX190" fmla="*/ 1330717 w 12192000"/>
              <a:gd name="connsiteY190" fmla="*/ 254818 h 4541267"/>
              <a:gd name="connsiteX191" fmla="*/ 1382372 w 12192000"/>
              <a:gd name="connsiteY191" fmla="*/ 253736 h 4541267"/>
              <a:gd name="connsiteX192" fmla="*/ 1413281 w 12192000"/>
              <a:gd name="connsiteY192" fmla="*/ 253220 h 4541267"/>
              <a:gd name="connsiteX193" fmla="*/ 1494404 w 12192000"/>
              <a:gd name="connsiteY193" fmla="*/ 242003 h 4541267"/>
              <a:gd name="connsiteX194" fmla="*/ 1626029 w 12192000"/>
              <a:gd name="connsiteY194" fmla="*/ 199353 h 4541267"/>
              <a:gd name="connsiteX195" fmla="*/ 1667354 w 12192000"/>
              <a:gd name="connsiteY195" fmla="*/ 193310 h 4541267"/>
              <a:gd name="connsiteX196" fmla="*/ 1674578 w 12192000"/>
              <a:gd name="connsiteY196" fmla="*/ 195769 h 4541267"/>
              <a:gd name="connsiteX197" fmla="*/ 1880316 w 12192000"/>
              <a:gd name="connsiteY197" fmla="*/ 170155 h 4541267"/>
              <a:gd name="connsiteX198" fmla="*/ 1917126 w 12192000"/>
              <a:gd name="connsiteY198" fmla="*/ 168655 h 4541267"/>
              <a:gd name="connsiteX199" fmla="*/ 1944692 w 12192000"/>
              <a:gd name="connsiteY199" fmla="*/ 169592 h 4541267"/>
              <a:gd name="connsiteX200" fmla="*/ 2010665 w 12192000"/>
              <a:gd name="connsiteY200" fmla="*/ 161060 h 4541267"/>
              <a:gd name="connsiteX201" fmla="*/ 2118270 w 12192000"/>
              <a:gd name="connsiteY201" fmla="*/ 142353 h 4541267"/>
              <a:gd name="connsiteX202" fmla="*/ 2141504 w 12192000"/>
              <a:gd name="connsiteY202" fmla="*/ 139398 h 4541267"/>
              <a:gd name="connsiteX203" fmla="*/ 2162752 w 12192000"/>
              <a:gd name="connsiteY203" fmla="*/ 140940 h 4541267"/>
              <a:gd name="connsiteX204" fmla="*/ 2168793 w 12192000"/>
              <a:gd name="connsiteY204" fmla="*/ 144854 h 4541267"/>
              <a:gd name="connsiteX205" fmla="*/ 2181778 w 12192000"/>
              <a:gd name="connsiteY205" fmla="*/ 143885 h 4541267"/>
              <a:gd name="connsiteX206" fmla="*/ 2185499 w 12192000"/>
              <a:gd name="connsiteY206" fmla="*/ 144480 h 4541267"/>
              <a:gd name="connsiteX207" fmla="*/ 2206566 w 12192000"/>
              <a:gd name="connsiteY207" fmla="*/ 147037 h 4541267"/>
              <a:gd name="connsiteX208" fmla="*/ 2244903 w 12192000"/>
              <a:gd name="connsiteY208" fmla="*/ 131308 h 4541267"/>
              <a:gd name="connsiteX209" fmla="*/ 2297531 w 12192000"/>
              <a:gd name="connsiteY209" fmla="*/ 129388 h 4541267"/>
              <a:gd name="connsiteX210" fmla="*/ 2488258 w 12192000"/>
              <a:gd name="connsiteY210" fmla="*/ 94958 h 4541267"/>
              <a:gd name="connsiteX211" fmla="*/ 2523236 w 12192000"/>
              <a:gd name="connsiteY211" fmla="*/ 106856 h 4541267"/>
              <a:gd name="connsiteX212" fmla="*/ 2603355 w 12192000"/>
              <a:gd name="connsiteY212" fmla="*/ 98877 h 4541267"/>
              <a:gd name="connsiteX213" fmla="*/ 2713319 w 12192000"/>
              <a:gd name="connsiteY213" fmla="*/ 55535 h 4541267"/>
              <a:gd name="connsiteX214" fmla="*/ 2860143 w 12192000"/>
              <a:gd name="connsiteY214" fmla="*/ 39439 h 4541267"/>
              <a:gd name="connsiteX215" fmla="*/ 2868320 w 12192000"/>
              <a:gd name="connsiteY215" fmla="*/ 31535 h 4541267"/>
              <a:gd name="connsiteX216" fmla="*/ 2880379 w 12192000"/>
              <a:gd name="connsiteY216" fmla="*/ 26144 h 4541267"/>
              <a:gd name="connsiteX217" fmla="*/ 2882710 w 12192000"/>
              <a:gd name="connsiteY217" fmla="*/ 26536 h 4541267"/>
              <a:gd name="connsiteX218" fmla="*/ 2899268 w 12192000"/>
              <a:gd name="connsiteY218" fmla="*/ 23397 h 4541267"/>
              <a:gd name="connsiteX219" fmla="*/ 2901185 w 12192000"/>
              <a:gd name="connsiteY219" fmla="*/ 20606 h 4541267"/>
              <a:gd name="connsiteX220" fmla="*/ 2912009 w 12192000"/>
              <a:gd name="connsiteY220" fmla="*/ 17792 h 4541267"/>
              <a:gd name="connsiteX221" fmla="*/ 2931895 w 12192000"/>
              <a:gd name="connsiteY221" fmla="*/ 10473 h 4541267"/>
              <a:gd name="connsiteX222" fmla="*/ 2936965 w 12192000"/>
              <a:gd name="connsiteY222" fmla="*/ 10769 h 4541267"/>
              <a:gd name="connsiteX223" fmla="*/ 2969058 w 12192000"/>
              <a:gd name="connsiteY223" fmla="*/ 2323 h 4541267"/>
              <a:gd name="connsiteX224" fmla="*/ 2970141 w 12192000"/>
              <a:gd name="connsiteY224" fmla="*/ 2998 h 4541267"/>
              <a:gd name="connsiteX225" fmla="*/ 2981985 w 12192000"/>
              <a:gd name="connsiteY225" fmla="*/ 4074 h 4541267"/>
              <a:gd name="connsiteX226" fmla="*/ 3003160 w 12192000"/>
              <a:gd name="connsiteY226" fmla="*/ 4325 h 4541267"/>
              <a:gd name="connsiteX227" fmla="*/ 3059919 w 12192000"/>
              <a:gd name="connsiteY227" fmla="*/ 14691 h 4541267"/>
              <a:gd name="connsiteX228" fmla="*/ 3093450 w 12192000"/>
              <a:gd name="connsiteY228" fmla="*/ 5974 h 4541267"/>
              <a:gd name="connsiteX229" fmla="*/ 3188029 w 12192000"/>
              <a:gd name="connsiteY229" fmla="*/ 4647 h 4541267"/>
              <a:gd name="connsiteX230" fmla="*/ 3287078 w 12192000"/>
              <a:gd name="connsiteY230" fmla="*/ 20127 h 4541267"/>
              <a:gd name="connsiteX231" fmla="*/ 3386448 w 12192000"/>
              <a:gd name="connsiteY231" fmla="*/ 22159 h 4541267"/>
              <a:gd name="connsiteX232" fmla="*/ 3422427 w 12192000"/>
              <a:gd name="connsiteY232" fmla="*/ 21744 h 4541267"/>
              <a:gd name="connsiteX233" fmla="*/ 3486559 w 12192000"/>
              <a:gd name="connsiteY233" fmla="*/ 26080 h 4541267"/>
              <a:gd name="connsiteX234" fmla="*/ 3515932 w 12192000"/>
              <a:gd name="connsiteY234" fmla="*/ 31213 h 4541267"/>
              <a:gd name="connsiteX235" fmla="*/ 3517220 w 12192000"/>
              <a:gd name="connsiteY235" fmla="*/ 30897 h 4541267"/>
              <a:gd name="connsiteX236" fmla="*/ 3519845 w 12192000"/>
              <a:gd name="connsiteY236" fmla="*/ 33107 h 4541267"/>
              <a:gd name="connsiteX237" fmla="*/ 3525279 w 12192000"/>
              <a:gd name="connsiteY237" fmla="*/ 34130 h 4541267"/>
              <a:gd name="connsiteX238" fmla="*/ 3540113 w 12192000"/>
              <a:gd name="connsiteY238" fmla="*/ 33471 h 4541267"/>
              <a:gd name="connsiteX239" fmla="*/ 3545692 w 12192000"/>
              <a:gd name="connsiteY239" fmla="*/ 32654 h 4541267"/>
              <a:gd name="connsiteX240" fmla="*/ 3553854 w 12192000"/>
              <a:gd name="connsiteY240" fmla="*/ 32669 h 4541267"/>
              <a:gd name="connsiteX241" fmla="*/ 3554058 w 12192000"/>
              <a:gd name="connsiteY241" fmla="*/ 32851 h 4541267"/>
              <a:gd name="connsiteX242" fmla="*/ 3561703 w 12192000"/>
              <a:gd name="connsiteY242" fmla="*/ 32512 h 4541267"/>
              <a:gd name="connsiteX243" fmla="*/ 3599112 w 12192000"/>
              <a:gd name="connsiteY243" fmla="*/ 28556 h 4541267"/>
              <a:gd name="connsiteX244" fmla="*/ 3648544 w 12192000"/>
              <a:gd name="connsiteY244" fmla="*/ 45847 h 4541267"/>
              <a:gd name="connsiteX245" fmla="*/ 3668987 w 12192000"/>
              <a:gd name="connsiteY245" fmla="*/ 48845 h 4541267"/>
              <a:gd name="connsiteX246" fmla="*/ 3679906 w 12192000"/>
              <a:gd name="connsiteY246" fmla="*/ 51414 h 4541267"/>
              <a:gd name="connsiteX247" fmla="*/ 3680583 w 12192000"/>
              <a:gd name="connsiteY247" fmla="*/ 52200 h 4541267"/>
              <a:gd name="connsiteX248" fmla="*/ 3716448 w 12192000"/>
              <a:gd name="connsiteY248" fmla="*/ 48317 h 4541267"/>
              <a:gd name="connsiteX249" fmla="*/ 3721210 w 12192000"/>
              <a:gd name="connsiteY249" fmla="*/ 49261 h 4541267"/>
              <a:gd name="connsiteX250" fmla="*/ 3744585 w 12192000"/>
              <a:gd name="connsiteY250" fmla="*/ 44862 h 4541267"/>
              <a:gd name="connsiteX251" fmla="*/ 3756664 w 12192000"/>
              <a:gd name="connsiteY251" fmla="*/ 43587 h 4541267"/>
              <a:gd name="connsiteX252" fmla="*/ 3760076 w 12192000"/>
              <a:gd name="connsiteY252" fmla="*/ 41172 h 4541267"/>
              <a:gd name="connsiteX253" fmla="*/ 3777900 w 12192000"/>
              <a:gd name="connsiteY253" fmla="*/ 40331 h 4541267"/>
              <a:gd name="connsiteX254" fmla="*/ 3779950 w 12192000"/>
              <a:gd name="connsiteY254" fmla="*/ 41010 h 4541267"/>
              <a:gd name="connsiteX255" fmla="*/ 3794650 w 12192000"/>
              <a:gd name="connsiteY255" fmla="*/ 37433 h 4541267"/>
              <a:gd name="connsiteX256" fmla="*/ 3806969 w 12192000"/>
              <a:gd name="connsiteY256" fmla="*/ 30953 h 4541267"/>
              <a:gd name="connsiteX257" fmla="*/ 3958577 w 12192000"/>
              <a:gd name="connsiteY257" fmla="*/ 34711 h 4541267"/>
              <a:gd name="connsiteX258" fmla="*/ 4089430 w 12192000"/>
              <a:gd name="connsiteY258" fmla="*/ 7656 h 4541267"/>
              <a:gd name="connsiteX259" fmla="*/ 4175374 w 12192000"/>
              <a:gd name="connsiteY259" fmla="*/ 13 h 454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12192000" h="4541267">
                <a:moveTo>
                  <a:pt x="4175374" y="13"/>
                </a:moveTo>
                <a:cubicBezTo>
                  <a:pt x="4181228" y="-214"/>
                  <a:pt x="4181469" y="2397"/>
                  <a:pt x="4171715" y="10474"/>
                </a:cubicBezTo>
                <a:cubicBezTo>
                  <a:pt x="4190376" y="8226"/>
                  <a:pt x="4209638" y="18232"/>
                  <a:pt x="4199128" y="26390"/>
                </a:cubicBezTo>
                <a:cubicBezTo>
                  <a:pt x="4255818" y="8930"/>
                  <a:pt x="4339488" y="26291"/>
                  <a:pt x="4403547" y="18361"/>
                </a:cubicBezTo>
                <a:cubicBezTo>
                  <a:pt x="4438470" y="37546"/>
                  <a:pt x="4419538" y="19795"/>
                  <a:pt x="4455762" y="23384"/>
                </a:cubicBezTo>
                <a:cubicBezTo>
                  <a:pt x="4445854" y="5723"/>
                  <a:pt x="4499738" y="33292"/>
                  <a:pt x="4501720" y="13360"/>
                </a:cubicBezTo>
                <a:cubicBezTo>
                  <a:pt x="4508249" y="14645"/>
                  <a:pt x="4514512" y="16517"/>
                  <a:pt x="4520780" y="18547"/>
                </a:cubicBezTo>
                <a:lnTo>
                  <a:pt x="4524071" y="19600"/>
                </a:lnTo>
                <a:lnTo>
                  <a:pt x="4537225" y="20364"/>
                </a:lnTo>
                <a:lnTo>
                  <a:pt x="4540932" y="24891"/>
                </a:lnTo>
                <a:lnTo>
                  <a:pt x="4560732" y="29131"/>
                </a:lnTo>
                <a:cubicBezTo>
                  <a:pt x="4568148" y="30052"/>
                  <a:pt x="4576128" y="30265"/>
                  <a:pt x="4584946" y="29335"/>
                </a:cubicBezTo>
                <a:cubicBezTo>
                  <a:pt x="4606640" y="21436"/>
                  <a:pt x="4640420" y="31117"/>
                  <a:pt x="4670972" y="30531"/>
                </a:cubicBezTo>
                <a:lnTo>
                  <a:pt x="4685002" y="28086"/>
                </a:lnTo>
                <a:lnTo>
                  <a:pt x="4730795" y="32164"/>
                </a:lnTo>
                <a:cubicBezTo>
                  <a:pt x="4743830" y="32955"/>
                  <a:pt x="4757359" y="33371"/>
                  <a:pt x="4771603" y="33081"/>
                </a:cubicBezTo>
                <a:lnTo>
                  <a:pt x="4798044" y="31136"/>
                </a:lnTo>
                <a:lnTo>
                  <a:pt x="4804975" y="32748"/>
                </a:lnTo>
                <a:cubicBezTo>
                  <a:pt x="4817047" y="32569"/>
                  <a:pt x="4833024" y="26893"/>
                  <a:pt x="4831601" y="33788"/>
                </a:cubicBezTo>
                <a:lnTo>
                  <a:pt x="4845162" y="31398"/>
                </a:lnTo>
                <a:lnTo>
                  <a:pt x="4858548" y="36900"/>
                </a:lnTo>
                <a:cubicBezTo>
                  <a:pt x="4860014" y="38178"/>
                  <a:pt x="4861117" y="39538"/>
                  <a:pt x="4861820" y="40932"/>
                </a:cubicBezTo>
                <a:lnTo>
                  <a:pt x="4880767" y="39122"/>
                </a:lnTo>
                <a:lnTo>
                  <a:pt x="4896300" y="43062"/>
                </a:lnTo>
                <a:lnTo>
                  <a:pt x="4909841" y="40486"/>
                </a:lnTo>
                <a:lnTo>
                  <a:pt x="4915461" y="41067"/>
                </a:lnTo>
                <a:lnTo>
                  <a:pt x="4929430" y="43016"/>
                </a:lnTo>
                <a:cubicBezTo>
                  <a:pt x="4936592" y="44383"/>
                  <a:pt x="4944607" y="46030"/>
                  <a:pt x="4953531" y="47349"/>
                </a:cubicBezTo>
                <a:lnTo>
                  <a:pt x="4961050" y="47952"/>
                </a:lnTo>
                <a:lnTo>
                  <a:pt x="4977419" y="54577"/>
                </a:lnTo>
                <a:cubicBezTo>
                  <a:pt x="4989329" y="59586"/>
                  <a:pt x="4998703" y="62961"/>
                  <a:pt x="5009106" y="60243"/>
                </a:cubicBezTo>
                <a:cubicBezTo>
                  <a:pt x="5026839" y="66714"/>
                  <a:pt x="5039227" y="84851"/>
                  <a:pt x="5064895" y="80012"/>
                </a:cubicBezTo>
                <a:cubicBezTo>
                  <a:pt x="5057105" y="88229"/>
                  <a:pt x="5093400" y="81007"/>
                  <a:pt x="5097688" y="89446"/>
                </a:cubicBezTo>
                <a:cubicBezTo>
                  <a:pt x="5099668" y="96243"/>
                  <a:pt x="5111139" y="95636"/>
                  <a:pt x="5119875" y="98141"/>
                </a:cubicBezTo>
                <a:cubicBezTo>
                  <a:pt x="5126101" y="105082"/>
                  <a:pt x="5170057" y="111420"/>
                  <a:pt x="5185361" y="110421"/>
                </a:cubicBezTo>
                <a:cubicBezTo>
                  <a:pt x="5228495" y="103514"/>
                  <a:pt x="5263192" y="131459"/>
                  <a:pt x="5297679" y="126656"/>
                </a:cubicBezTo>
                <a:cubicBezTo>
                  <a:pt x="5306709" y="127311"/>
                  <a:pt x="5314196" y="128883"/>
                  <a:pt x="5320681" y="131018"/>
                </a:cubicBezTo>
                <a:lnTo>
                  <a:pt x="5336842" y="138371"/>
                </a:lnTo>
                <a:cubicBezTo>
                  <a:pt x="5337043" y="139986"/>
                  <a:pt x="5337244" y="141601"/>
                  <a:pt x="5337444" y="143216"/>
                </a:cubicBezTo>
                <a:lnTo>
                  <a:pt x="5349516" y="146194"/>
                </a:lnTo>
                <a:lnTo>
                  <a:pt x="5351972" y="147738"/>
                </a:lnTo>
                <a:cubicBezTo>
                  <a:pt x="5356645" y="150704"/>
                  <a:pt x="5361411" y="153524"/>
                  <a:pt x="5366814" y="155843"/>
                </a:cubicBezTo>
                <a:cubicBezTo>
                  <a:pt x="5381668" y="137663"/>
                  <a:pt x="5415227" y="172568"/>
                  <a:pt x="5417244" y="154449"/>
                </a:cubicBezTo>
                <a:cubicBezTo>
                  <a:pt x="5449522" y="164026"/>
                  <a:pt x="5442975" y="144267"/>
                  <a:pt x="5463870" y="168114"/>
                </a:cubicBezTo>
                <a:cubicBezTo>
                  <a:pt x="5530235" y="171783"/>
                  <a:pt x="5598895" y="202335"/>
                  <a:pt x="5664412" y="195879"/>
                </a:cubicBezTo>
                <a:cubicBezTo>
                  <a:pt x="5649064" y="201649"/>
                  <a:pt x="5660966" y="214267"/>
                  <a:pt x="5680257" y="215394"/>
                </a:cubicBezTo>
                <a:cubicBezTo>
                  <a:pt x="5621974" y="238697"/>
                  <a:pt x="5773350" y="208268"/>
                  <a:pt x="5757046" y="232193"/>
                </a:cubicBezTo>
                <a:cubicBezTo>
                  <a:pt x="5784218" y="214098"/>
                  <a:pt x="5891959" y="204493"/>
                  <a:pt x="5899668" y="229600"/>
                </a:cubicBezTo>
                <a:cubicBezTo>
                  <a:pt x="5949942" y="241303"/>
                  <a:pt x="6003733" y="237058"/>
                  <a:pt x="6042086" y="259219"/>
                </a:cubicBezTo>
                <a:cubicBezTo>
                  <a:pt x="6047101" y="257270"/>
                  <a:pt x="6052473" y="256039"/>
                  <a:pt x="6058069" y="255319"/>
                </a:cubicBezTo>
                <a:lnTo>
                  <a:pt x="6074445" y="254530"/>
                </a:lnTo>
                <a:lnTo>
                  <a:pt x="6075960" y="255513"/>
                </a:lnTo>
                <a:cubicBezTo>
                  <a:pt x="6083606" y="258209"/>
                  <a:pt x="6089063" y="258531"/>
                  <a:pt x="6093540" y="257803"/>
                </a:cubicBezTo>
                <a:lnTo>
                  <a:pt x="6098369" y="256147"/>
                </a:lnTo>
                <a:lnTo>
                  <a:pt x="6110738" y="257042"/>
                </a:lnTo>
                <a:lnTo>
                  <a:pt x="6135933" y="256983"/>
                </a:lnTo>
                <a:lnTo>
                  <a:pt x="6139871" y="258681"/>
                </a:lnTo>
                <a:lnTo>
                  <a:pt x="6176662" y="261253"/>
                </a:lnTo>
                <a:cubicBezTo>
                  <a:pt x="6176708" y="261535"/>
                  <a:pt x="6176754" y="261818"/>
                  <a:pt x="6176801" y="262100"/>
                </a:cubicBezTo>
                <a:cubicBezTo>
                  <a:pt x="6177951" y="264057"/>
                  <a:pt x="6180382" y="265612"/>
                  <a:pt x="6185563" y="266369"/>
                </a:cubicBezTo>
                <a:cubicBezTo>
                  <a:pt x="6172218" y="277094"/>
                  <a:pt x="6186695" y="271392"/>
                  <a:pt x="6203148" y="272679"/>
                </a:cubicBezTo>
                <a:cubicBezTo>
                  <a:pt x="6186092" y="289623"/>
                  <a:pt x="6236081" y="286093"/>
                  <a:pt x="6239136" y="297265"/>
                </a:cubicBezTo>
                <a:cubicBezTo>
                  <a:pt x="6251604" y="297828"/>
                  <a:pt x="6264482" y="298732"/>
                  <a:pt x="6277452" y="300037"/>
                </a:cubicBezTo>
                <a:lnTo>
                  <a:pt x="6284979" y="301039"/>
                </a:lnTo>
                <a:cubicBezTo>
                  <a:pt x="6285004" y="301107"/>
                  <a:pt x="6285030" y="301175"/>
                  <a:pt x="6285055" y="301242"/>
                </a:cubicBezTo>
                <a:cubicBezTo>
                  <a:pt x="6286528" y="301851"/>
                  <a:pt x="6288943" y="302328"/>
                  <a:pt x="6292844" y="302664"/>
                </a:cubicBezTo>
                <a:lnTo>
                  <a:pt x="6298705" y="302865"/>
                </a:lnTo>
                <a:lnTo>
                  <a:pt x="6313308" y="304809"/>
                </a:lnTo>
                <a:lnTo>
                  <a:pt x="6317834" y="306696"/>
                </a:lnTo>
                <a:lnTo>
                  <a:pt x="6318907" y="309202"/>
                </a:lnTo>
                <a:lnTo>
                  <a:pt x="6320341" y="309131"/>
                </a:lnTo>
                <a:cubicBezTo>
                  <a:pt x="6331847" y="306572"/>
                  <a:pt x="6336768" y="301285"/>
                  <a:pt x="6345071" y="318962"/>
                </a:cubicBezTo>
                <a:cubicBezTo>
                  <a:pt x="6370620" y="315767"/>
                  <a:pt x="6372313" y="326077"/>
                  <a:pt x="6403531" y="334044"/>
                </a:cubicBezTo>
                <a:cubicBezTo>
                  <a:pt x="6418880" y="329808"/>
                  <a:pt x="6429052" y="333531"/>
                  <a:pt x="6438176" y="339858"/>
                </a:cubicBezTo>
                <a:cubicBezTo>
                  <a:pt x="6470442" y="341435"/>
                  <a:pt x="6497016" y="352244"/>
                  <a:pt x="6531805" y="358871"/>
                </a:cubicBezTo>
                <a:cubicBezTo>
                  <a:pt x="6572391" y="356282"/>
                  <a:pt x="6587615" y="373281"/>
                  <a:pt x="6624812" y="380302"/>
                </a:cubicBezTo>
                <a:cubicBezTo>
                  <a:pt x="6661654" y="371167"/>
                  <a:pt x="6648131" y="396046"/>
                  <a:pt x="6665821" y="404165"/>
                </a:cubicBezTo>
                <a:lnTo>
                  <a:pt x="6671133" y="405424"/>
                </a:lnTo>
                <a:lnTo>
                  <a:pt x="6685990" y="405411"/>
                </a:lnTo>
                <a:lnTo>
                  <a:pt x="6691636" y="404837"/>
                </a:lnTo>
                <a:cubicBezTo>
                  <a:pt x="6695503" y="404653"/>
                  <a:pt x="6698046" y="404803"/>
                  <a:pt x="6699772" y="405207"/>
                </a:cubicBezTo>
                <a:lnTo>
                  <a:pt x="6699955" y="405398"/>
                </a:lnTo>
                <a:lnTo>
                  <a:pt x="6707613" y="405391"/>
                </a:lnTo>
                <a:cubicBezTo>
                  <a:pt x="6720579" y="404964"/>
                  <a:pt x="6733235" y="404157"/>
                  <a:pt x="6745320" y="403067"/>
                </a:cubicBezTo>
                <a:cubicBezTo>
                  <a:pt x="6754341" y="413640"/>
                  <a:pt x="6799607" y="403591"/>
                  <a:pt x="6792811" y="422483"/>
                </a:cubicBezTo>
                <a:cubicBezTo>
                  <a:pt x="6809051" y="421579"/>
                  <a:pt x="6819592" y="414071"/>
                  <a:pt x="6812882" y="426365"/>
                </a:cubicBezTo>
                <a:cubicBezTo>
                  <a:pt x="6818190" y="426427"/>
                  <a:pt x="6821340" y="427635"/>
                  <a:pt x="6823500" y="429406"/>
                </a:cubicBezTo>
                <a:lnTo>
                  <a:pt x="6824098" y="430219"/>
                </a:lnTo>
                <a:lnTo>
                  <a:pt x="6860252" y="427902"/>
                </a:lnTo>
                <a:lnTo>
                  <a:pt x="6864904" y="429051"/>
                </a:lnTo>
                <a:lnTo>
                  <a:pt x="6888662" y="425676"/>
                </a:lnTo>
                <a:lnTo>
                  <a:pt x="6900835" y="424926"/>
                </a:lnTo>
                <a:lnTo>
                  <a:pt x="6904484" y="422663"/>
                </a:lnTo>
                <a:cubicBezTo>
                  <a:pt x="6908310" y="421358"/>
                  <a:pt x="6913643" y="420956"/>
                  <a:pt x="6922346" y="422599"/>
                </a:cubicBezTo>
                <a:lnTo>
                  <a:pt x="6924318" y="423364"/>
                </a:lnTo>
                <a:lnTo>
                  <a:pt x="6939344" y="420433"/>
                </a:lnTo>
                <a:cubicBezTo>
                  <a:pt x="6944233" y="418988"/>
                  <a:pt x="6948630" y="417072"/>
                  <a:pt x="6952296" y="414496"/>
                </a:cubicBezTo>
                <a:cubicBezTo>
                  <a:pt x="7000688" y="431217"/>
                  <a:pt x="7049150" y="419963"/>
                  <a:pt x="7103052" y="424841"/>
                </a:cubicBezTo>
                <a:cubicBezTo>
                  <a:pt x="7164010" y="424075"/>
                  <a:pt x="7206372" y="421142"/>
                  <a:pt x="7246485" y="421500"/>
                </a:cubicBezTo>
                <a:cubicBezTo>
                  <a:pt x="7265321" y="420068"/>
                  <a:pt x="7402761" y="419300"/>
                  <a:pt x="7391440" y="426989"/>
                </a:cubicBezTo>
                <a:cubicBezTo>
                  <a:pt x="7449760" y="412020"/>
                  <a:pt x="7483675" y="432993"/>
                  <a:pt x="7548358" y="427860"/>
                </a:cubicBezTo>
                <a:cubicBezTo>
                  <a:pt x="7581191" y="448534"/>
                  <a:pt x="7564154" y="429985"/>
                  <a:pt x="7599893" y="435145"/>
                </a:cubicBezTo>
                <a:cubicBezTo>
                  <a:pt x="7591842" y="417079"/>
                  <a:pt x="7642712" y="446949"/>
                  <a:pt x="7646750" y="427135"/>
                </a:cubicBezTo>
                <a:cubicBezTo>
                  <a:pt x="7653127" y="428699"/>
                  <a:pt x="7659175" y="430843"/>
                  <a:pt x="7665217" y="433142"/>
                </a:cubicBezTo>
                <a:lnTo>
                  <a:pt x="7668385" y="434335"/>
                </a:lnTo>
                <a:lnTo>
                  <a:pt x="7681420" y="435671"/>
                </a:lnTo>
                <a:lnTo>
                  <a:pt x="7684651" y="440352"/>
                </a:lnTo>
                <a:lnTo>
                  <a:pt x="7843050" y="447862"/>
                </a:lnTo>
                <a:cubicBezTo>
                  <a:pt x="7856954" y="444866"/>
                  <a:pt x="7901943" y="445305"/>
                  <a:pt x="7911637" y="451302"/>
                </a:cubicBezTo>
                <a:cubicBezTo>
                  <a:pt x="7921260" y="452613"/>
                  <a:pt x="7931762" y="450506"/>
                  <a:pt x="7937365" y="456923"/>
                </a:cubicBezTo>
                <a:cubicBezTo>
                  <a:pt x="7958268" y="460697"/>
                  <a:pt x="8006140" y="469374"/>
                  <a:pt x="8037057" y="473946"/>
                </a:cubicBezTo>
                <a:cubicBezTo>
                  <a:pt x="8053719" y="465869"/>
                  <a:pt x="8079882" y="482269"/>
                  <a:pt x="8122868" y="484360"/>
                </a:cubicBezTo>
                <a:cubicBezTo>
                  <a:pt x="8141102" y="475018"/>
                  <a:pt x="8151839" y="485898"/>
                  <a:pt x="8186750" y="473523"/>
                </a:cubicBezTo>
                <a:cubicBezTo>
                  <a:pt x="8188181" y="474802"/>
                  <a:pt x="8189967" y="475991"/>
                  <a:pt x="8192054" y="477054"/>
                </a:cubicBezTo>
                <a:cubicBezTo>
                  <a:pt x="8204181" y="483229"/>
                  <a:pt x="8223618" y="483903"/>
                  <a:pt x="8235470" y="478559"/>
                </a:cubicBezTo>
                <a:cubicBezTo>
                  <a:pt x="8291101" y="462191"/>
                  <a:pt x="8341536" y="464111"/>
                  <a:pt x="8388968" y="461607"/>
                </a:cubicBezTo>
                <a:cubicBezTo>
                  <a:pt x="8442578" y="460760"/>
                  <a:pt x="8406478" y="480371"/>
                  <a:pt x="8473770" y="465162"/>
                </a:cubicBezTo>
                <a:cubicBezTo>
                  <a:pt x="8480755" y="472463"/>
                  <a:pt x="8489229" y="473028"/>
                  <a:pt x="8503642" y="470008"/>
                </a:cubicBezTo>
                <a:cubicBezTo>
                  <a:pt x="8529673" y="470128"/>
                  <a:pt x="8527062" y="487947"/>
                  <a:pt x="8553701" y="477906"/>
                </a:cubicBezTo>
                <a:cubicBezTo>
                  <a:pt x="8548666" y="487380"/>
                  <a:pt x="8602920" y="482977"/>
                  <a:pt x="8590556" y="492632"/>
                </a:cubicBezTo>
                <a:cubicBezTo>
                  <a:pt x="8607202" y="501847"/>
                  <a:pt x="8616076" y="487671"/>
                  <a:pt x="8632638" y="495738"/>
                </a:cubicBezTo>
                <a:cubicBezTo>
                  <a:pt x="8651555" y="498034"/>
                  <a:pt x="8622103" y="485174"/>
                  <a:pt x="8643140" y="485045"/>
                </a:cubicBezTo>
                <a:cubicBezTo>
                  <a:pt x="8668580" y="486622"/>
                  <a:pt x="8669151" y="469012"/>
                  <a:pt x="8687917" y="492071"/>
                </a:cubicBezTo>
                <a:lnTo>
                  <a:pt x="8755765" y="503982"/>
                </a:lnTo>
                <a:cubicBezTo>
                  <a:pt x="8771235" y="498879"/>
                  <a:pt x="8783355" y="502055"/>
                  <a:pt x="8795085" y="507904"/>
                </a:cubicBezTo>
                <a:cubicBezTo>
                  <a:pt x="8830601" y="507703"/>
                  <a:pt x="8862574" y="517087"/>
                  <a:pt x="8902279" y="521818"/>
                </a:cubicBezTo>
                <a:cubicBezTo>
                  <a:pt x="8945651" y="516972"/>
                  <a:pt x="8967057" y="533201"/>
                  <a:pt x="9009490" y="538194"/>
                </a:cubicBezTo>
                <a:cubicBezTo>
                  <a:pt x="9052268" y="525380"/>
                  <a:pt x="9036250" y="560823"/>
                  <a:pt x="9072120" y="561668"/>
                </a:cubicBezTo>
                <a:cubicBezTo>
                  <a:pt x="9131058" y="551067"/>
                  <a:pt x="9070119" y="573588"/>
                  <a:pt x="9160343" y="573641"/>
                </a:cubicBezTo>
                <a:cubicBezTo>
                  <a:pt x="9165546" y="571624"/>
                  <a:pt x="9176314" y="574580"/>
                  <a:pt x="9174981" y="577663"/>
                </a:cubicBezTo>
                <a:cubicBezTo>
                  <a:pt x="9194754" y="577552"/>
                  <a:pt x="9250657" y="598403"/>
                  <a:pt x="9278987" y="596161"/>
                </a:cubicBezTo>
                <a:cubicBezTo>
                  <a:pt x="9333518" y="607930"/>
                  <a:pt x="9360905" y="594322"/>
                  <a:pt x="9400617" y="598994"/>
                </a:cubicBezTo>
                <a:cubicBezTo>
                  <a:pt x="9446163" y="611997"/>
                  <a:pt x="9472711" y="623279"/>
                  <a:pt x="9552261" y="650991"/>
                </a:cubicBezTo>
                <a:lnTo>
                  <a:pt x="9822258" y="730484"/>
                </a:lnTo>
                <a:cubicBezTo>
                  <a:pt x="9922385" y="789120"/>
                  <a:pt x="10051976" y="757267"/>
                  <a:pt x="10113244" y="761586"/>
                </a:cubicBezTo>
                <a:cubicBezTo>
                  <a:pt x="10138637" y="744147"/>
                  <a:pt x="10159221" y="763482"/>
                  <a:pt x="10189871" y="756395"/>
                </a:cubicBezTo>
                <a:cubicBezTo>
                  <a:pt x="10258060" y="752560"/>
                  <a:pt x="10325745" y="732743"/>
                  <a:pt x="10414253" y="746175"/>
                </a:cubicBezTo>
                <a:cubicBezTo>
                  <a:pt x="10454148" y="691579"/>
                  <a:pt x="10557884" y="724489"/>
                  <a:pt x="10642574" y="693308"/>
                </a:cubicBezTo>
                <a:cubicBezTo>
                  <a:pt x="10691734" y="686941"/>
                  <a:pt x="10768969" y="714056"/>
                  <a:pt x="10786007" y="684599"/>
                </a:cubicBezTo>
                <a:cubicBezTo>
                  <a:pt x="10808505" y="702627"/>
                  <a:pt x="10829561" y="673505"/>
                  <a:pt x="10854151" y="670921"/>
                </a:cubicBezTo>
                <a:cubicBezTo>
                  <a:pt x="10873781" y="682384"/>
                  <a:pt x="10883521" y="672470"/>
                  <a:pt x="10901354" y="670267"/>
                </a:cubicBezTo>
                <a:cubicBezTo>
                  <a:pt x="10909430" y="677337"/>
                  <a:pt x="10924523" y="676969"/>
                  <a:pt x="10929658" y="668675"/>
                </a:cubicBezTo>
                <a:cubicBezTo>
                  <a:pt x="10922372" y="649553"/>
                  <a:pt x="10974790" y="659092"/>
                  <a:pt x="10978685" y="645904"/>
                </a:cubicBezTo>
                <a:cubicBezTo>
                  <a:pt x="11009109" y="643153"/>
                  <a:pt x="11141217" y="659897"/>
                  <a:pt x="11163594" y="638786"/>
                </a:cubicBezTo>
                <a:cubicBezTo>
                  <a:pt x="11225103" y="628762"/>
                  <a:pt x="11314002" y="662346"/>
                  <a:pt x="11340142" y="661756"/>
                </a:cubicBezTo>
                <a:cubicBezTo>
                  <a:pt x="11366080" y="700322"/>
                  <a:pt x="11492322" y="598682"/>
                  <a:pt x="11603318" y="596522"/>
                </a:cubicBezTo>
                <a:cubicBezTo>
                  <a:pt x="11618275" y="600244"/>
                  <a:pt x="11626270" y="600194"/>
                  <a:pt x="11630282" y="591403"/>
                </a:cubicBezTo>
                <a:cubicBezTo>
                  <a:pt x="11659139" y="586325"/>
                  <a:pt x="11716067" y="578023"/>
                  <a:pt x="11776458" y="566050"/>
                </a:cubicBezTo>
                <a:cubicBezTo>
                  <a:pt x="11821845" y="556174"/>
                  <a:pt x="12045365" y="564769"/>
                  <a:pt x="12105816" y="554311"/>
                </a:cubicBezTo>
                <a:lnTo>
                  <a:pt x="12192000" y="507672"/>
                </a:lnTo>
                <a:lnTo>
                  <a:pt x="12192000" y="2530382"/>
                </a:lnTo>
                <a:lnTo>
                  <a:pt x="12192000" y="3315691"/>
                </a:lnTo>
                <a:lnTo>
                  <a:pt x="12192000" y="4541267"/>
                </a:lnTo>
                <a:lnTo>
                  <a:pt x="0" y="4541267"/>
                </a:lnTo>
                <a:lnTo>
                  <a:pt x="0" y="3315691"/>
                </a:lnTo>
                <a:lnTo>
                  <a:pt x="0" y="2530382"/>
                </a:lnTo>
                <a:lnTo>
                  <a:pt x="0" y="394082"/>
                </a:lnTo>
                <a:lnTo>
                  <a:pt x="3948" y="393322"/>
                </a:lnTo>
                <a:cubicBezTo>
                  <a:pt x="38999" y="387589"/>
                  <a:pt x="58344" y="387309"/>
                  <a:pt x="79987" y="383500"/>
                </a:cubicBezTo>
                <a:cubicBezTo>
                  <a:pt x="115029" y="374657"/>
                  <a:pt x="152100" y="354597"/>
                  <a:pt x="173247" y="348155"/>
                </a:cubicBezTo>
                <a:lnTo>
                  <a:pt x="206877" y="344844"/>
                </a:lnTo>
                <a:lnTo>
                  <a:pt x="205655" y="338590"/>
                </a:lnTo>
                <a:lnTo>
                  <a:pt x="218147" y="338130"/>
                </a:lnTo>
                <a:lnTo>
                  <a:pt x="246031" y="337978"/>
                </a:lnTo>
                <a:cubicBezTo>
                  <a:pt x="263431" y="337031"/>
                  <a:pt x="311815" y="338530"/>
                  <a:pt x="329529" y="336242"/>
                </a:cubicBezTo>
                <a:cubicBezTo>
                  <a:pt x="334639" y="329571"/>
                  <a:pt x="342526" y="325934"/>
                  <a:pt x="352311" y="324249"/>
                </a:cubicBezTo>
                <a:lnTo>
                  <a:pt x="373861" y="324061"/>
                </a:lnTo>
                <a:lnTo>
                  <a:pt x="498838" y="307987"/>
                </a:lnTo>
                <a:lnTo>
                  <a:pt x="516021" y="306785"/>
                </a:lnTo>
                <a:lnTo>
                  <a:pt x="525327" y="301396"/>
                </a:lnTo>
                <a:cubicBezTo>
                  <a:pt x="532431" y="300319"/>
                  <a:pt x="552839" y="301014"/>
                  <a:pt x="558651" y="300324"/>
                </a:cubicBezTo>
                <a:lnTo>
                  <a:pt x="560193" y="297256"/>
                </a:lnTo>
                <a:cubicBezTo>
                  <a:pt x="578707" y="292354"/>
                  <a:pt x="648345" y="276030"/>
                  <a:pt x="669729" y="270914"/>
                </a:cubicBezTo>
                <a:cubicBezTo>
                  <a:pt x="674001" y="275630"/>
                  <a:pt x="683567" y="268182"/>
                  <a:pt x="688496" y="266563"/>
                </a:cubicBezTo>
                <a:cubicBezTo>
                  <a:pt x="689259" y="269739"/>
                  <a:pt x="701191" y="270708"/>
                  <a:pt x="704711" y="267882"/>
                </a:cubicBezTo>
                <a:cubicBezTo>
                  <a:pt x="788593" y="252386"/>
                  <a:pt x="746605" y="284407"/>
                  <a:pt x="794485" y="264121"/>
                </a:cubicBezTo>
                <a:cubicBezTo>
                  <a:pt x="802955" y="262777"/>
                  <a:pt x="809819" y="264059"/>
                  <a:pt x="815839" y="266431"/>
                </a:cubicBezTo>
                <a:lnTo>
                  <a:pt x="824819" y="271306"/>
                </a:lnTo>
                <a:lnTo>
                  <a:pt x="859579" y="262094"/>
                </a:lnTo>
                <a:cubicBezTo>
                  <a:pt x="876701" y="258883"/>
                  <a:pt x="894722" y="256754"/>
                  <a:pt x="913213" y="255782"/>
                </a:cubicBezTo>
                <a:cubicBezTo>
                  <a:pt x="917362" y="262272"/>
                  <a:pt x="931876" y="253051"/>
                  <a:pt x="938704" y="251225"/>
                </a:cubicBezTo>
                <a:cubicBezTo>
                  <a:pt x="938775" y="255464"/>
                  <a:pt x="953903" y="257496"/>
                  <a:pt x="959272" y="253991"/>
                </a:cubicBezTo>
                <a:cubicBezTo>
                  <a:pt x="1072096" y="238840"/>
                  <a:pt x="1008611" y="278434"/>
                  <a:pt x="1076317" y="254692"/>
                </a:cubicBezTo>
                <a:cubicBezTo>
                  <a:pt x="1087643" y="253454"/>
                  <a:pt x="1096141" y="255578"/>
                  <a:pt x="1103231" y="259087"/>
                </a:cubicBezTo>
                <a:lnTo>
                  <a:pt x="1115987" y="267847"/>
                </a:lnTo>
                <a:lnTo>
                  <a:pt x="1125983" y="264723"/>
                </a:lnTo>
                <a:cubicBezTo>
                  <a:pt x="1163707" y="264478"/>
                  <a:pt x="1174830" y="273456"/>
                  <a:pt x="1196778" y="264412"/>
                </a:cubicBezTo>
                <a:cubicBezTo>
                  <a:pt x="1229213" y="283211"/>
                  <a:pt x="1218291" y="266286"/>
                  <a:pt x="1242961" y="263409"/>
                </a:cubicBezTo>
                <a:cubicBezTo>
                  <a:pt x="1262423" y="259661"/>
                  <a:pt x="1226693" y="252448"/>
                  <a:pt x="1245768" y="251383"/>
                </a:cubicBezTo>
                <a:cubicBezTo>
                  <a:pt x="1266403" y="256236"/>
                  <a:pt x="1265433" y="241163"/>
                  <a:pt x="1286892" y="247098"/>
                </a:cubicBezTo>
                <a:cubicBezTo>
                  <a:pt x="1281679" y="258454"/>
                  <a:pt x="1329238" y="244897"/>
                  <a:pt x="1330717" y="254818"/>
                </a:cubicBezTo>
                <a:cubicBezTo>
                  <a:pt x="1348944" y="240632"/>
                  <a:pt x="1358102" y="258108"/>
                  <a:pt x="1382372" y="253736"/>
                </a:cubicBezTo>
                <a:cubicBezTo>
                  <a:pt x="1393801" y="248369"/>
                  <a:pt x="1402047" y="247448"/>
                  <a:pt x="1413281" y="253220"/>
                </a:cubicBezTo>
                <a:cubicBezTo>
                  <a:pt x="1465930" y="227092"/>
                  <a:pt x="1445133" y="252051"/>
                  <a:pt x="1494404" y="242003"/>
                </a:cubicBezTo>
                <a:cubicBezTo>
                  <a:pt x="1536853" y="231436"/>
                  <a:pt x="1584973" y="224580"/>
                  <a:pt x="1626029" y="199353"/>
                </a:cubicBezTo>
                <a:cubicBezTo>
                  <a:pt x="1633565" y="192206"/>
                  <a:pt x="1652069" y="189501"/>
                  <a:pt x="1667354" y="193310"/>
                </a:cubicBezTo>
                <a:cubicBezTo>
                  <a:pt x="1669981" y="193966"/>
                  <a:pt x="1672417" y="194795"/>
                  <a:pt x="1674578" y="195769"/>
                </a:cubicBezTo>
                <a:cubicBezTo>
                  <a:pt x="1710071" y="191910"/>
                  <a:pt x="1839891" y="174674"/>
                  <a:pt x="1880316" y="170155"/>
                </a:cubicBezTo>
                <a:cubicBezTo>
                  <a:pt x="1883589" y="179337"/>
                  <a:pt x="1904031" y="162769"/>
                  <a:pt x="1917126" y="168655"/>
                </a:cubicBezTo>
                <a:cubicBezTo>
                  <a:pt x="1926505" y="173820"/>
                  <a:pt x="1934895" y="169998"/>
                  <a:pt x="1944692" y="169592"/>
                </a:cubicBezTo>
                <a:cubicBezTo>
                  <a:pt x="1957598" y="173652"/>
                  <a:pt x="1999691" y="166319"/>
                  <a:pt x="2010665" y="161060"/>
                </a:cubicBezTo>
                <a:cubicBezTo>
                  <a:pt x="2036890" y="142784"/>
                  <a:pt x="2096481" y="156356"/>
                  <a:pt x="2118270" y="142353"/>
                </a:cubicBezTo>
                <a:cubicBezTo>
                  <a:pt x="2126176" y="140299"/>
                  <a:pt x="2133912" y="139468"/>
                  <a:pt x="2141504" y="139398"/>
                </a:cubicBezTo>
                <a:lnTo>
                  <a:pt x="2162752" y="140940"/>
                </a:lnTo>
                <a:lnTo>
                  <a:pt x="2168793" y="144854"/>
                </a:lnTo>
                <a:lnTo>
                  <a:pt x="2181778" y="143885"/>
                </a:lnTo>
                <a:lnTo>
                  <a:pt x="2185499" y="144480"/>
                </a:lnTo>
                <a:cubicBezTo>
                  <a:pt x="2192607" y="145635"/>
                  <a:pt x="2199623" y="146640"/>
                  <a:pt x="2206566" y="147037"/>
                </a:cubicBezTo>
                <a:cubicBezTo>
                  <a:pt x="2197435" y="127408"/>
                  <a:pt x="2264127" y="147183"/>
                  <a:pt x="2244903" y="131308"/>
                </a:cubicBezTo>
                <a:cubicBezTo>
                  <a:pt x="2281469" y="130079"/>
                  <a:pt x="2253577" y="115293"/>
                  <a:pt x="2297531" y="129388"/>
                </a:cubicBezTo>
                <a:cubicBezTo>
                  <a:pt x="2354302" y="113338"/>
                  <a:pt x="2443792" y="119311"/>
                  <a:pt x="2488258" y="94958"/>
                </a:cubicBezTo>
                <a:cubicBezTo>
                  <a:pt x="2482735" y="104256"/>
                  <a:pt x="2506662" y="111470"/>
                  <a:pt x="2523236" y="106856"/>
                </a:cubicBezTo>
                <a:cubicBezTo>
                  <a:pt x="2503860" y="143341"/>
                  <a:pt x="2588767" y="73980"/>
                  <a:pt x="2603355" y="98877"/>
                </a:cubicBezTo>
                <a:cubicBezTo>
                  <a:pt x="2604074" y="75764"/>
                  <a:pt x="2678357" y="36570"/>
                  <a:pt x="2713319" y="55535"/>
                </a:cubicBezTo>
                <a:cubicBezTo>
                  <a:pt x="2766583" y="50906"/>
                  <a:pt x="2804300" y="31801"/>
                  <a:pt x="2860143" y="39439"/>
                </a:cubicBezTo>
                <a:cubicBezTo>
                  <a:pt x="2861876" y="36347"/>
                  <a:pt x="2864716" y="33758"/>
                  <a:pt x="2868320" y="31535"/>
                </a:cubicBezTo>
                <a:lnTo>
                  <a:pt x="2880379" y="26144"/>
                </a:lnTo>
                <a:lnTo>
                  <a:pt x="2882710" y="26536"/>
                </a:lnTo>
                <a:cubicBezTo>
                  <a:pt x="2891868" y="26606"/>
                  <a:pt x="2896557" y="25303"/>
                  <a:pt x="2899268" y="23397"/>
                </a:cubicBezTo>
                <a:lnTo>
                  <a:pt x="2901185" y="20606"/>
                </a:lnTo>
                <a:lnTo>
                  <a:pt x="2912009" y="17792"/>
                </a:lnTo>
                <a:lnTo>
                  <a:pt x="2931895" y="10473"/>
                </a:lnTo>
                <a:lnTo>
                  <a:pt x="2936965" y="10769"/>
                </a:lnTo>
                <a:lnTo>
                  <a:pt x="2969058" y="2323"/>
                </a:lnTo>
                <a:lnTo>
                  <a:pt x="2970141" y="2998"/>
                </a:lnTo>
                <a:cubicBezTo>
                  <a:pt x="2973299" y="4318"/>
                  <a:pt x="2977016" y="4929"/>
                  <a:pt x="2981985" y="4074"/>
                </a:cubicBezTo>
                <a:cubicBezTo>
                  <a:pt x="2983743" y="16976"/>
                  <a:pt x="2988657" y="7987"/>
                  <a:pt x="3003160" y="4325"/>
                </a:cubicBezTo>
                <a:cubicBezTo>
                  <a:pt x="3009129" y="23546"/>
                  <a:pt x="3044664" y="6144"/>
                  <a:pt x="3059919" y="14691"/>
                </a:cubicBezTo>
                <a:cubicBezTo>
                  <a:pt x="3070442" y="11568"/>
                  <a:pt x="3081678" y="8616"/>
                  <a:pt x="3093450" y="5974"/>
                </a:cubicBezTo>
                <a:lnTo>
                  <a:pt x="3188029" y="4647"/>
                </a:lnTo>
                <a:lnTo>
                  <a:pt x="3287078" y="20127"/>
                </a:lnTo>
                <a:cubicBezTo>
                  <a:pt x="3323715" y="20464"/>
                  <a:pt x="3355440" y="26213"/>
                  <a:pt x="3386448" y="22159"/>
                </a:cubicBezTo>
                <a:cubicBezTo>
                  <a:pt x="3399044" y="26631"/>
                  <a:pt x="3410916" y="28437"/>
                  <a:pt x="3422427" y="21744"/>
                </a:cubicBezTo>
                <a:cubicBezTo>
                  <a:pt x="3456617" y="23977"/>
                  <a:pt x="3464894" y="33535"/>
                  <a:pt x="3486559" y="26080"/>
                </a:cubicBezTo>
                <a:cubicBezTo>
                  <a:pt x="3505768" y="41541"/>
                  <a:pt x="3506905" y="35640"/>
                  <a:pt x="3515932" y="31213"/>
                </a:cubicBezTo>
                <a:lnTo>
                  <a:pt x="3517220" y="30897"/>
                </a:lnTo>
                <a:lnTo>
                  <a:pt x="3519845" y="33107"/>
                </a:lnTo>
                <a:lnTo>
                  <a:pt x="3525279" y="34130"/>
                </a:lnTo>
                <a:lnTo>
                  <a:pt x="3540113" y="33471"/>
                </a:lnTo>
                <a:lnTo>
                  <a:pt x="3545692" y="32654"/>
                </a:lnTo>
                <a:cubicBezTo>
                  <a:pt x="3549534" y="32302"/>
                  <a:pt x="3552087" y="32342"/>
                  <a:pt x="3553854" y="32669"/>
                </a:cubicBezTo>
                <a:lnTo>
                  <a:pt x="3554058" y="32851"/>
                </a:lnTo>
                <a:lnTo>
                  <a:pt x="3561703" y="32512"/>
                </a:lnTo>
                <a:cubicBezTo>
                  <a:pt x="3574605" y="31522"/>
                  <a:pt x="3587161" y="30167"/>
                  <a:pt x="3599112" y="28556"/>
                </a:cubicBezTo>
                <a:cubicBezTo>
                  <a:pt x="3609218" y="38704"/>
                  <a:pt x="3653377" y="26717"/>
                  <a:pt x="3648544" y="45847"/>
                </a:cubicBezTo>
                <a:cubicBezTo>
                  <a:pt x="3664665" y="44241"/>
                  <a:pt x="3674416" y="36298"/>
                  <a:pt x="3668987" y="48845"/>
                </a:cubicBezTo>
                <a:cubicBezTo>
                  <a:pt x="3674294" y="48677"/>
                  <a:pt x="3677564" y="49743"/>
                  <a:pt x="3679906" y="51414"/>
                </a:cubicBezTo>
                <a:lnTo>
                  <a:pt x="3680583" y="52200"/>
                </a:lnTo>
                <a:lnTo>
                  <a:pt x="3716448" y="48317"/>
                </a:lnTo>
                <a:lnTo>
                  <a:pt x="3721210" y="49261"/>
                </a:lnTo>
                <a:lnTo>
                  <a:pt x="3744585" y="44862"/>
                </a:lnTo>
                <a:lnTo>
                  <a:pt x="3756664" y="43587"/>
                </a:lnTo>
                <a:lnTo>
                  <a:pt x="3760076" y="41172"/>
                </a:lnTo>
                <a:cubicBezTo>
                  <a:pt x="3763760" y="39705"/>
                  <a:pt x="3769040" y="39072"/>
                  <a:pt x="3777900" y="40331"/>
                </a:cubicBezTo>
                <a:lnTo>
                  <a:pt x="3779950" y="41010"/>
                </a:lnTo>
                <a:lnTo>
                  <a:pt x="3794650" y="37433"/>
                </a:lnTo>
                <a:cubicBezTo>
                  <a:pt x="3799384" y="35781"/>
                  <a:pt x="3803575" y="33678"/>
                  <a:pt x="3806969" y="30953"/>
                </a:cubicBezTo>
                <a:cubicBezTo>
                  <a:pt x="3857022" y="45517"/>
                  <a:pt x="3904249" y="32192"/>
                  <a:pt x="3958577" y="34711"/>
                </a:cubicBezTo>
                <a:cubicBezTo>
                  <a:pt x="3982063" y="57372"/>
                  <a:pt x="4075943" y="29627"/>
                  <a:pt x="4089430" y="7656"/>
                </a:cubicBezTo>
                <a:cubicBezTo>
                  <a:pt x="4089735" y="26908"/>
                  <a:pt x="4157813" y="693"/>
                  <a:pt x="4175374" y="1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ill 1">
            <a:extLst>
              <a:ext uri="{FF2B5EF4-FFF2-40B4-BE49-F238E27FC236}">
                <a16:creationId xmlns:a16="http://schemas.microsoft.com/office/drawing/2014/main" id="{8163FE0B-78F7-E204-25EC-8D55A4113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2028" y="1562669"/>
            <a:ext cx="4873214" cy="2456597"/>
          </a:xfrm>
        </p:spPr>
        <p:txBody>
          <a:bodyPr anchor="ctr">
            <a:normAutofit/>
          </a:bodyPr>
          <a:lstStyle/>
          <a:p>
            <a:r>
              <a:rPr lang="is-I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Ísbrjótur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B19534EE-C5A8-A3C9-5890-C87D76E7E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8824" y="5253318"/>
            <a:ext cx="4159622" cy="764988"/>
          </a:xfrm>
        </p:spPr>
        <p:txBody>
          <a:bodyPr anchor="ctr">
            <a:normAutofit/>
          </a:bodyPr>
          <a:lstStyle/>
          <a:p>
            <a:r>
              <a:rPr lang="is-I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Afstöðuleikur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112" y="624293"/>
            <a:ext cx="4710493" cy="559671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11685A1B-C158-49A6-BF8F-0D486885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9485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ynd 4" descr="Rainbow pinwheel">
            <a:extLst>
              <a:ext uri="{FF2B5EF4-FFF2-40B4-BE49-F238E27FC236}">
                <a16:creationId xmlns:a16="http://schemas.microsoft.com/office/drawing/2014/main" id="{21A687D5-7AB8-E45F-28B0-FFF16CAA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31942" b="-2"/>
          <a:stretch/>
        </p:blipFill>
        <p:spPr>
          <a:xfrm>
            <a:off x="807758" y="790233"/>
            <a:ext cx="4376982" cy="52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7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3E9370F-1153-527D-686A-7FB4DB76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200" b="1" dirty="0"/>
              <a:t>Standa upp</a:t>
            </a:r>
          </a:p>
        </p:txBody>
      </p:sp>
      <p:pic>
        <p:nvPicPr>
          <p:cNvPr id="5" name="Staðgengill efnis 4" descr="Row of toothbrushes">
            <a:extLst>
              <a:ext uri="{FF2B5EF4-FFF2-40B4-BE49-F238E27FC236}">
                <a16:creationId xmlns:a16="http://schemas.microsoft.com/office/drawing/2014/main" id="{42825EDC-3963-5D8C-15BF-FA6316311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6008"/>
            <a:ext cx="3990975" cy="2660650"/>
          </a:xfrm>
        </p:spPr>
      </p:pic>
      <p:pic>
        <p:nvPicPr>
          <p:cNvPr id="1026" name="Picture 2" descr="Brushing Away Plastic Waste - America's Plastic Makers">
            <a:extLst>
              <a:ext uri="{FF2B5EF4-FFF2-40B4-BE49-F238E27FC236}">
                <a16:creationId xmlns:a16="http://schemas.microsoft.com/office/drawing/2014/main" id="{20284F50-8BE3-BD9B-E190-55A0E568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46" y="2880540"/>
            <a:ext cx="4517994" cy="28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arammi 6">
            <a:extLst>
              <a:ext uri="{FF2B5EF4-FFF2-40B4-BE49-F238E27FC236}">
                <a16:creationId xmlns:a16="http://schemas.microsoft.com/office/drawing/2014/main" id="{F8D5E7E7-DDF3-DD02-57B6-1516D8E85308}"/>
              </a:ext>
            </a:extLst>
          </p:cNvPr>
          <p:cNvSpPr txBox="1"/>
          <p:nvPr/>
        </p:nvSpPr>
        <p:spPr>
          <a:xfrm>
            <a:off x="6525746" y="59598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dirty="0"/>
              <a:t>Setjast niður</a:t>
            </a:r>
          </a:p>
        </p:txBody>
      </p:sp>
    </p:spTree>
    <p:extLst>
      <p:ext uri="{BB962C8B-B14F-4D97-AF65-F5344CB8AC3E}">
        <p14:creationId xmlns:p14="http://schemas.microsoft.com/office/powerpoint/2010/main" val="345606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348759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8399585" y="5124570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4098" name="Picture 2" descr="Lead Like a Pro Sports Coaching Seminar – Williamsburg Regional Library">
            <a:extLst>
              <a:ext uri="{FF2B5EF4-FFF2-40B4-BE49-F238E27FC236}">
                <a16:creationId xmlns:a16="http://schemas.microsoft.com/office/drawing/2014/main" id="{A66FC493-0EB0-47A9-A67D-57795073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74" y="1733430"/>
            <a:ext cx="45243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0.wp.com/highschool.latimes.com/wp-content/uploads/2019/02/the-arts.jpg?fit=960%2C541&amp;ssl=1">
            <a:extLst>
              <a:ext uri="{FF2B5EF4-FFF2-40B4-BE49-F238E27FC236}">
                <a16:creationId xmlns:a16="http://schemas.microsoft.com/office/drawing/2014/main" id="{8CA1AE77-2F6B-452B-8330-F8C41AA8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2" y="1547446"/>
            <a:ext cx="5193321" cy="29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3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2" y="348759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7620367" y="4866662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5122" name="Picture 2" descr="TikTok Logo Vector (.CDR) Free Download">
            <a:extLst>
              <a:ext uri="{FF2B5EF4-FFF2-40B4-BE49-F238E27FC236}">
                <a16:creationId xmlns:a16="http://schemas.microsoft.com/office/drawing/2014/main" id="{BD716EF9-1AD2-4845-A7E6-932176EB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9" y="15474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le:Instagram logo 2016.svg - Wikipedia">
            <a:extLst>
              <a:ext uri="{FF2B5EF4-FFF2-40B4-BE49-F238E27FC236}">
                <a16:creationId xmlns:a16="http://schemas.microsoft.com/office/drawing/2014/main" id="{DFDE290A-710F-4C50-B7EB-B42D9604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95" y="1676160"/>
            <a:ext cx="2857499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447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430821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8399585" y="5124570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6146" name="Picture 2" descr="Midway Elementary School - Popcorn and Coke will be sold for $1 tomorrow! |  Facebook">
            <a:extLst>
              <a:ext uri="{FF2B5EF4-FFF2-40B4-BE49-F238E27FC236}">
                <a16:creationId xmlns:a16="http://schemas.microsoft.com/office/drawing/2014/main" id="{84509065-18A8-495D-927A-C1B4F0A61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7" y="1527875"/>
            <a:ext cx="3140319" cy="380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chos – Fox 5 Theatre">
            <a:extLst>
              <a:ext uri="{FF2B5EF4-FFF2-40B4-BE49-F238E27FC236}">
                <a16:creationId xmlns:a16="http://schemas.microsoft.com/office/drawing/2014/main" id="{C37DEFC9-735E-477F-B242-1051C6A5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7875"/>
            <a:ext cx="3821722" cy="382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94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430821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8399585" y="5124570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9222" name="Picture 6" descr="Laugardalslaug - Wikipedia, frjálsa alfræðiritið">
            <a:extLst>
              <a:ext uri="{FF2B5EF4-FFF2-40B4-BE49-F238E27FC236}">
                <a16:creationId xmlns:a16="http://schemas.microsoft.com/office/drawing/2014/main" id="{5946FAE4-88B1-4AB5-BBB2-0E6C83A7F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5" y="1362764"/>
            <a:ext cx="3383231" cy="450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Nýja rennibrautin í Laugardalslaug opnuð - Vísir">
            <a:extLst>
              <a:ext uri="{FF2B5EF4-FFF2-40B4-BE49-F238E27FC236}">
                <a16:creationId xmlns:a16="http://schemas.microsoft.com/office/drawing/2014/main" id="{B6A64082-5961-4407-96E6-FDB2F63F2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67" y="1362764"/>
            <a:ext cx="5946172" cy="39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36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3">
            <a:extLst>
              <a:ext uri="{FF2B5EF4-FFF2-40B4-BE49-F238E27FC236}">
                <a16:creationId xmlns:a16="http://schemas.microsoft.com/office/drawing/2014/main" id="{0B7CE3D6-1B61-4F96-92B2-E9991E67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430821"/>
            <a:ext cx="3346938" cy="1198687"/>
          </a:xfrm>
        </p:spPr>
        <p:txBody>
          <a:bodyPr/>
          <a:lstStyle/>
          <a:p>
            <a:pPr algn="ctr"/>
            <a:r>
              <a:rPr lang="is-IS" dirty="0"/>
              <a:t>Standa upp</a:t>
            </a:r>
          </a:p>
        </p:txBody>
      </p:sp>
      <p:sp>
        <p:nvSpPr>
          <p:cNvPr id="8" name="Titill 3">
            <a:extLst>
              <a:ext uri="{FF2B5EF4-FFF2-40B4-BE49-F238E27FC236}">
                <a16:creationId xmlns:a16="http://schemas.microsoft.com/office/drawing/2014/main" id="{1DA33D40-0FB0-4572-BE51-46A9F9AD107E}"/>
              </a:ext>
            </a:extLst>
          </p:cNvPr>
          <p:cNvSpPr txBox="1">
            <a:spLocks/>
          </p:cNvSpPr>
          <p:nvPr/>
        </p:nvSpPr>
        <p:spPr>
          <a:xfrm>
            <a:off x="8399585" y="5124570"/>
            <a:ext cx="3557954" cy="1312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s-IS" dirty="0"/>
              <a:t>Setjast niður</a:t>
            </a:r>
          </a:p>
        </p:txBody>
      </p:sp>
      <p:pic>
        <p:nvPicPr>
          <p:cNvPr id="10242" name="Picture 2" descr="Netflix | Brand Assets">
            <a:extLst>
              <a:ext uri="{FF2B5EF4-FFF2-40B4-BE49-F238E27FC236}">
                <a16:creationId xmlns:a16="http://schemas.microsoft.com/office/drawing/2014/main" id="{1F926D2B-F40E-48C0-A5D4-30189F458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1" y="1859540"/>
            <a:ext cx="4329459" cy="20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ouTube is getting a new logo every week this month – here&amp;amp;#39;s why | Creative  Bloq">
            <a:extLst>
              <a:ext uri="{FF2B5EF4-FFF2-40B4-BE49-F238E27FC236}">
                <a16:creationId xmlns:a16="http://schemas.microsoft.com/office/drawing/2014/main" id="{A0D9D2B1-8471-4EE7-8924-E606402D1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05" y="2493818"/>
            <a:ext cx="4837134" cy="27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197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643</Words>
  <Application>Microsoft Office PowerPoint</Application>
  <PresentationFormat>Widescreen</PresentationFormat>
  <Paragraphs>152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Office-þema</vt:lpstr>
      <vt:lpstr>Lýðræði, samvinna og samskipti</vt:lpstr>
      <vt:lpstr>   Dagskráin í dag:  9:00  Ísbrjótur 9:10  Spáð í lýðræði 9:20  Fyrirkomulagið hjá okkur 9:35  Stuttar kynningar 10:00 Kaffipása 10:10 Forréttindabingó 10:25 Samvinna og góð samskipti 10:45 Við getum…… 11:00 Takk fyrir í dag  </vt:lpstr>
      <vt:lpstr>Ísbrjótur</vt:lpstr>
      <vt:lpstr>Standa upp</vt:lpstr>
      <vt:lpstr>Standa upp</vt:lpstr>
      <vt:lpstr>Standa upp</vt:lpstr>
      <vt:lpstr>Standa upp</vt:lpstr>
      <vt:lpstr>Standa upp</vt:lpstr>
      <vt:lpstr>Standa upp</vt:lpstr>
      <vt:lpstr>Standa upp</vt:lpstr>
      <vt:lpstr>Standa upp</vt:lpstr>
      <vt:lpstr>Standa upp</vt:lpstr>
      <vt:lpstr>Standa upp</vt:lpstr>
      <vt:lpstr>Standa upp</vt:lpstr>
      <vt:lpstr>Hvað er lýðræði?   Hvaða orð eða hugtök koma upp í hugann?</vt:lpstr>
      <vt:lpstr>Lýðræði er……….</vt:lpstr>
      <vt:lpstr>Frumskógur lýðræðisins</vt:lpstr>
      <vt:lpstr>Hvar liggja okkar skyldur?</vt:lpstr>
      <vt:lpstr>Raunveruleg þátttaka – Neikvæð þátttaka</vt:lpstr>
      <vt:lpstr>Þarf að varast….</vt:lpstr>
      <vt:lpstr>Fyrirkomulagið í mínum skóla og félagsmiðstöð?</vt:lpstr>
      <vt:lpstr>PowerPoint Presentation</vt:lpstr>
      <vt:lpstr>Öráreitni og minnihlutaálag</vt:lpstr>
      <vt:lpstr>Árshátíð í skólanum</vt:lpstr>
      <vt:lpstr>Samskipti </vt:lpstr>
      <vt:lpstr>Hvernig vinnum við lýðræðislega?</vt:lpstr>
    </vt:vector>
  </TitlesOfParts>
  <Company>Reykjavíkurborg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Lýðræði, samvinna og samskipti</dc:title>
  <dc:creator>Hulda Valdís Valdimarsdóttir</dc:creator>
  <cp:lastModifiedBy>Kolbrún Hrund Sigurgeirsdóttir</cp:lastModifiedBy>
  <cp:revision>11</cp:revision>
  <dcterms:created xsi:type="dcterms:W3CDTF">2022-10-24T13:24:12Z</dcterms:created>
  <dcterms:modified xsi:type="dcterms:W3CDTF">2023-05-10T15:07:07Z</dcterms:modified>
</cp:coreProperties>
</file>